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044" r:id="rId4"/>
    <p:sldMasterId id="2147485061" r:id="rId5"/>
  </p:sldMasterIdLst>
  <p:notesMasterIdLst>
    <p:notesMasterId r:id="rId39"/>
  </p:notesMasterIdLst>
  <p:handoutMasterIdLst>
    <p:handoutMasterId r:id="rId40"/>
  </p:handoutMasterIdLst>
  <p:sldIdLst>
    <p:sldId id="3539" r:id="rId6"/>
    <p:sldId id="307" r:id="rId7"/>
    <p:sldId id="3540" r:id="rId8"/>
    <p:sldId id="3623" r:id="rId9"/>
    <p:sldId id="2982" r:id="rId10"/>
    <p:sldId id="2984" r:id="rId11"/>
    <p:sldId id="3624" r:id="rId12"/>
    <p:sldId id="3627" r:id="rId13"/>
    <p:sldId id="3650" r:id="rId14"/>
    <p:sldId id="3651" r:id="rId15"/>
    <p:sldId id="3652" r:id="rId16"/>
    <p:sldId id="3630" r:id="rId17"/>
    <p:sldId id="3649" r:id="rId18"/>
    <p:sldId id="3665" r:id="rId19"/>
    <p:sldId id="3646" r:id="rId20"/>
    <p:sldId id="3653" r:id="rId21"/>
    <p:sldId id="3654" r:id="rId22"/>
    <p:sldId id="3633" r:id="rId23"/>
    <p:sldId id="3634" r:id="rId24"/>
    <p:sldId id="3635" r:id="rId25"/>
    <p:sldId id="3628" r:id="rId26"/>
    <p:sldId id="3632" r:id="rId27"/>
    <p:sldId id="3636" r:id="rId28"/>
    <p:sldId id="3657" r:id="rId29"/>
    <p:sldId id="3638" r:id="rId30"/>
    <p:sldId id="3639" r:id="rId31"/>
    <p:sldId id="3640" r:id="rId32"/>
    <p:sldId id="3641" r:id="rId33"/>
    <p:sldId id="3642" r:id="rId34"/>
    <p:sldId id="3637" r:id="rId35"/>
    <p:sldId id="3658" r:id="rId36"/>
    <p:sldId id="3197" r:id="rId37"/>
    <p:sldId id="854" r:id="rId38"/>
  </p:sldIdLst>
  <p:sldSz cx="10096500" cy="6858000"/>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p15:guide id="1" orient="horz" pos="1536">
          <p15:clr>
            <a:srgbClr val="A4A3A4"/>
          </p15:clr>
        </p15:guide>
        <p15:guide id="2" pos="1008">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社労士法人ソリューション 小野純"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66FF"/>
    <a:srgbClr val="FFFFCC"/>
    <a:srgbClr val="003399"/>
    <a:srgbClr val="3399FF"/>
    <a:srgbClr val="FFCCFF"/>
    <a:srgbClr val="0000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425" autoAdjust="0"/>
  </p:normalViewPr>
  <p:slideViewPr>
    <p:cSldViewPr>
      <p:cViewPr varScale="1">
        <p:scale>
          <a:sx n="82" d="100"/>
          <a:sy n="82" d="100"/>
        </p:scale>
        <p:origin x="1224" y="58"/>
      </p:cViewPr>
      <p:guideLst>
        <p:guide orient="horz" pos="1536"/>
        <p:guide pos="100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64"/>
    </p:cViewPr>
  </p:sorterViewPr>
  <p:notesViewPr>
    <p:cSldViewPr>
      <p:cViewPr varScale="1">
        <p:scale>
          <a:sx n="57" d="100"/>
          <a:sy n="57" d="100"/>
        </p:scale>
        <p:origin x="-1218" y="-96"/>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A6EB783E-35A7-B4B1-7E4E-BFEF5163158B}"/>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280" tIns="45642" rIns="91280" bIns="45642" numCol="1" anchor="t" anchorCtr="0" compatLnSpc="1">
            <a:prstTxWarp prst="textNoShape">
              <a:avLst/>
            </a:prstTxWarp>
          </a:bodyPr>
          <a:lstStyle>
            <a:lvl1pP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129027" name="Rectangle 3">
            <a:extLst>
              <a:ext uri="{FF2B5EF4-FFF2-40B4-BE49-F238E27FC236}">
                <a16:creationId xmlns:a16="http://schemas.microsoft.com/office/drawing/2014/main" id="{EA8F9CCB-8E4B-3595-6BB0-F3ABA31F8460}"/>
              </a:ext>
            </a:extLst>
          </p:cNvPr>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280" tIns="45642" rIns="91280" bIns="45642" numCol="1" anchor="t" anchorCtr="0" compatLnSpc="1">
            <a:prstTxWarp prst="textNoShape">
              <a:avLst/>
            </a:prstTxWarp>
          </a:bodyPr>
          <a:lstStyle>
            <a:lvl1pPr algn="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129028" name="Rectangle 4">
            <a:extLst>
              <a:ext uri="{FF2B5EF4-FFF2-40B4-BE49-F238E27FC236}">
                <a16:creationId xmlns:a16="http://schemas.microsoft.com/office/drawing/2014/main" id="{4AA3115C-62CD-3020-950A-AC533FA7C53C}"/>
              </a:ext>
            </a:extLst>
          </p:cNvPr>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280" tIns="45642" rIns="91280" bIns="45642" numCol="1" anchor="b" anchorCtr="0" compatLnSpc="1">
            <a:prstTxWarp prst="textNoShape">
              <a:avLst/>
            </a:prstTxWarp>
          </a:bodyPr>
          <a:lstStyle>
            <a:lvl1pP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129029" name="Rectangle 5">
            <a:extLst>
              <a:ext uri="{FF2B5EF4-FFF2-40B4-BE49-F238E27FC236}">
                <a16:creationId xmlns:a16="http://schemas.microsoft.com/office/drawing/2014/main" id="{09FEF52E-4AE7-18B6-1137-D48C7D68278F}"/>
              </a:ext>
            </a:extLst>
          </p:cNvPr>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280" tIns="45642" rIns="91280" bIns="45642" numCol="1" anchor="b" anchorCtr="0" compatLnSpc="1">
            <a:prstTxWarp prst="textNoShape">
              <a:avLst/>
            </a:prstTxWarp>
          </a:bodyPr>
          <a:lstStyle>
            <a:lvl1pPr algn="r" eaLnBrk="1" fontAlgn="auto" hangingPunct="1">
              <a:spcBef>
                <a:spcPts val="0"/>
              </a:spcBef>
              <a:spcAft>
                <a:spcPts val="0"/>
              </a:spcAft>
              <a:defRPr sz="1200">
                <a:latin typeface="Times New Roman" panose="02020603050405020304" pitchFamily="18" charset="0"/>
              </a:defRPr>
            </a:lvl1pPr>
          </a:lstStyle>
          <a:p>
            <a:pPr>
              <a:defRPr/>
            </a:pPr>
            <a:fld id="{A39D8C57-FCEE-4A89-81A9-3462D4E257FE}" type="slidenum">
              <a:rPr lang="en-US" altLang="ja-JP"/>
              <a:pPr>
                <a:defRPr/>
              </a:pPr>
              <a:t>‹#›</a:t>
            </a:fld>
            <a:endParaRPr lang="en-US" altLang="ja-JP"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859D584-67C9-7D9B-25D9-7C1F346651A7}"/>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280" tIns="45642" rIns="91280" bIns="45642" numCol="1" anchor="t" anchorCtr="0" compatLnSpc="1">
            <a:prstTxWarp prst="textNoShape">
              <a:avLst/>
            </a:prstTxWarp>
          </a:bodyPr>
          <a:lstStyle>
            <a:lvl1pP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4099" name="Rectangle 3">
            <a:extLst>
              <a:ext uri="{FF2B5EF4-FFF2-40B4-BE49-F238E27FC236}">
                <a16:creationId xmlns:a16="http://schemas.microsoft.com/office/drawing/2014/main" id="{ADE17641-9CCA-87C3-6D78-A3C9234BE7BD}"/>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280" tIns="45642" rIns="91280" bIns="45642" numCol="1" anchor="t" anchorCtr="0" compatLnSpc="1">
            <a:prstTxWarp prst="textNoShape">
              <a:avLst/>
            </a:prstTxWarp>
          </a:bodyPr>
          <a:lstStyle>
            <a:lvl1pPr algn="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23556" name="Rectangle 4">
            <a:extLst>
              <a:ext uri="{FF2B5EF4-FFF2-40B4-BE49-F238E27FC236}">
                <a16:creationId xmlns:a16="http://schemas.microsoft.com/office/drawing/2014/main" id="{6A9803EC-33B9-7384-649B-0F420C1ACF14}"/>
              </a:ext>
            </a:extLst>
          </p:cNvPr>
          <p:cNvSpPr>
            <a:spLocks noGrp="1" noRot="1" noChangeAspect="1" noChangeArrowheads="1" noTextEdit="1"/>
          </p:cNvSpPr>
          <p:nvPr>
            <p:ph type="sldImg" idx="2"/>
          </p:nvPr>
        </p:nvSpPr>
        <p:spPr bwMode="auto">
          <a:xfrm>
            <a:off x="660400" y="744538"/>
            <a:ext cx="5476875"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4B08942D-9EA7-5422-B9F2-4BB41466474F}"/>
              </a:ext>
            </a:extLst>
          </p:cNvPr>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280" tIns="45642" rIns="91280" bIns="4564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a:extLst>
              <a:ext uri="{FF2B5EF4-FFF2-40B4-BE49-F238E27FC236}">
                <a16:creationId xmlns:a16="http://schemas.microsoft.com/office/drawing/2014/main" id="{85CC238B-9F33-B956-BE10-4E36E8A85324}"/>
              </a:ext>
            </a:extLst>
          </p:cNvPr>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280" tIns="45642" rIns="91280" bIns="45642" numCol="1" anchor="b" anchorCtr="0" compatLnSpc="1">
            <a:prstTxWarp prst="textNoShape">
              <a:avLst/>
            </a:prstTxWarp>
          </a:bodyPr>
          <a:lstStyle>
            <a:lvl1pPr eaLnBrk="1" fontAlgn="auto" hangingPunct="1">
              <a:spcBef>
                <a:spcPct val="0"/>
              </a:spcBef>
              <a:spcAft>
                <a:spcPts val="0"/>
              </a:spcAft>
              <a:defRPr sz="1200">
                <a:latin typeface="Times New Roman" pitchFamily="18" charset="0"/>
                <a:ea typeface="ＭＳ Ｐゴシック" charset="-128"/>
              </a:defRPr>
            </a:lvl1pPr>
          </a:lstStyle>
          <a:p>
            <a:pPr>
              <a:defRPr/>
            </a:pPr>
            <a:endParaRPr lang="en-US" altLang="ja-JP"/>
          </a:p>
        </p:txBody>
      </p:sp>
      <p:sp>
        <p:nvSpPr>
          <p:cNvPr id="4103" name="Rectangle 7">
            <a:extLst>
              <a:ext uri="{FF2B5EF4-FFF2-40B4-BE49-F238E27FC236}">
                <a16:creationId xmlns:a16="http://schemas.microsoft.com/office/drawing/2014/main" id="{3DE08D99-8ECE-9570-C289-EDB6B01F1546}"/>
              </a:ext>
            </a:extLst>
          </p:cNvPr>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280" tIns="45642" rIns="91280" bIns="45642" numCol="1" anchor="b" anchorCtr="0" compatLnSpc="1">
            <a:prstTxWarp prst="textNoShape">
              <a:avLst/>
            </a:prstTxWarp>
          </a:bodyPr>
          <a:lstStyle>
            <a:lvl1pPr algn="r" eaLnBrk="1" fontAlgn="auto" hangingPunct="1">
              <a:spcBef>
                <a:spcPts val="0"/>
              </a:spcBef>
              <a:spcAft>
                <a:spcPts val="0"/>
              </a:spcAft>
              <a:defRPr sz="1200">
                <a:latin typeface="Times New Roman" panose="02020603050405020304" pitchFamily="18" charset="0"/>
              </a:defRPr>
            </a:lvl1pPr>
          </a:lstStyle>
          <a:p>
            <a:pPr>
              <a:defRPr/>
            </a:pPr>
            <a:fld id="{BEE214D7-9C92-42ED-A885-6919F617C0A0}"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531598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ー 1">
            <a:extLst>
              <a:ext uri="{FF2B5EF4-FFF2-40B4-BE49-F238E27FC236}">
                <a16:creationId xmlns:a16="http://schemas.microsoft.com/office/drawing/2014/main" id="{9B230048-86ED-FB2C-40AD-432CCBF59835}"/>
              </a:ext>
            </a:extLst>
          </p:cNvPr>
          <p:cNvSpPr>
            <a:spLocks noGrp="1" noRot="1" noChangeAspect="1" noChangeArrowheads="1" noTextEdit="1"/>
          </p:cNvSpPr>
          <p:nvPr>
            <p:ph type="sldImg"/>
          </p:nvPr>
        </p:nvSpPr>
        <p:spPr>
          <a:ln/>
        </p:spPr>
      </p:sp>
      <p:sp>
        <p:nvSpPr>
          <p:cNvPr id="46083" name="ノート プレースホルダー 2">
            <a:extLst>
              <a:ext uri="{FF2B5EF4-FFF2-40B4-BE49-F238E27FC236}">
                <a16:creationId xmlns:a16="http://schemas.microsoft.com/office/drawing/2014/main" id="{750BDBBB-CFAD-94C7-42C2-CCA2C205156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46084" name="スライド番号プレースホルダー 3">
            <a:extLst>
              <a:ext uri="{FF2B5EF4-FFF2-40B4-BE49-F238E27FC236}">
                <a16:creationId xmlns:a16="http://schemas.microsoft.com/office/drawing/2014/main" id="{09F11AE0-2E76-3EB2-23F4-D11E487A9F7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7964DFE8-87DB-4539-A379-3ACB00F197CB}" type="slidenum">
              <a:rPr lang="en-US" altLang="ja-JP" smtClean="0">
                <a:ea typeface="ＭＳ Ｐゴシック" panose="020B0600070205080204" pitchFamily="50" charset="-128"/>
              </a:rPr>
              <a:pPr fontAlgn="base">
                <a:spcBef>
                  <a:spcPct val="0"/>
                </a:spcBef>
                <a:spcAft>
                  <a:spcPct val="0"/>
                </a:spcAft>
              </a:pPr>
              <a:t>11</a:t>
            </a:fld>
            <a:endParaRPr lang="en-US" altLang="ja-JP">
              <a:ea typeface="ＭＳ Ｐゴシック" panose="020B0600070205080204"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a:extLst>
              <a:ext uri="{FF2B5EF4-FFF2-40B4-BE49-F238E27FC236}">
                <a16:creationId xmlns:a16="http://schemas.microsoft.com/office/drawing/2014/main" id="{7E898359-C523-521A-EC12-5A4D635CD155}"/>
              </a:ext>
            </a:extLst>
          </p:cNvPr>
          <p:cNvSpPr>
            <a:spLocks noGrp="1" noRot="1" noChangeAspect="1" noChangeArrowheads="1" noTextEdit="1"/>
          </p:cNvSpPr>
          <p:nvPr>
            <p:ph type="sldImg"/>
          </p:nvPr>
        </p:nvSpPr>
        <p:spPr>
          <a:ln/>
        </p:spPr>
      </p:sp>
      <p:sp>
        <p:nvSpPr>
          <p:cNvPr id="48131" name="ノート プレースホルダー 2">
            <a:extLst>
              <a:ext uri="{FF2B5EF4-FFF2-40B4-BE49-F238E27FC236}">
                <a16:creationId xmlns:a16="http://schemas.microsoft.com/office/drawing/2014/main" id="{C2B0AA0E-33B8-0712-1D8C-7B55766F07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48132" name="スライド番号プレースホルダー 3">
            <a:extLst>
              <a:ext uri="{FF2B5EF4-FFF2-40B4-BE49-F238E27FC236}">
                <a16:creationId xmlns:a16="http://schemas.microsoft.com/office/drawing/2014/main" id="{4DB271DC-2472-53E9-C384-F0D9A249917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6A887B15-2ADC-46F3-B54C-E9B0675B863B}" type="slidenum">
              <a:rPr lang="en-US" altLang="ja-JP" smtClean="0">
                <a:ea typeface="ＭＳ Ｐゴシック" panose="020B0600070205080204" pitchFamily="50" charset="-128"/>
              </a:rPr>
              <a:pPr fontAlgn="base">
                <a:spcBef>
                  <a:spcPct val="0"/>
                </a:spcBef>
                <a:spcAft>
                  <a:spcPct val="0"/>
                </a:spcAft>
              </a:pPr>
              <a:t>12</a:t>
            </a:fld>
            <a:endParaRPr lang="en-US" altLang="ja-JP">
              <a:ea typeface="ＭＳ Ｐゴシック" panose="020B0600070205080204" pitchFamily="50"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ー 1">
            <a:extLst>
              <a:ext uri="{FF2B5EF4-FFF2-40B4-BE49-F238E27FC236}">
                <a16:creationId xmlns:a16="http://schemas.microsoft.com/office/drawing/2014/main" id="{DE391AF7-B5E5-35D6-2A42-FC09B044B338}"/>
              </a:ext>
            </a:extLst>
          </p:cNvPr>
          <p:cNvSpPr>
            <a:spLocks noGrp="1" noRot="1" noChangeAspect="1" noChangeArrowheads="1" noTextEdit="1"/>
          </p:cNvSpPr>
          <p:nvPr>
            <p:ph type="sldImg"/>
          </p:nvPr>
        </p:nvSpPr>
        <p:spPr>
          <a:ln/>
        </p:spPr>
      </p:sp>
      <p:sp>
        <p:nvSpPr>
          <p:cNvPr id="39939" name="ノート プレースホルダー 2">
            <a:extLst>
              <a:ext uri="{FF2B5EF4-FFF2-40B4-BE49-F238E27FC236}">
                <a16:creationId xmlns:a16="http://schemas.microsoft.com/office/drawing/2014/main" id="{66C82C41-6531-0EED-F479-9B529859E3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9940" name="スライド番号プレースホルダー 3">
            <a:extLst>
              <a:ext uri="{FF2B5EF4-FFF2-40B4-BE49-F238E27FC236}">
                <a16:creationId xmlns:a16="http://schemas.microsoft.com/office/drawing/2014/main" id="{80733095-B7A6-0A40-57CE-83D82F7F990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B10CCCAE-3F99-4DCA-9C5F-0A7407850548}" type="slidenum">
              <a:rPr lang="en-US" altLang="ja-JP" smtClean="0">
                <a:ea typeface="ＭＳ Ｐゴシック" panose="020B0600070205080204" pitchFamily="50" charset="-128"/>
              </a:rPr>
              <a:pPr fontAlgn="base">
                <a:spcBef>
                  <a:spcPct val="0"/>
                </a:spcBef>
                <a:spcAft>
                  <a:spcPct val="0"/>
                </a:spcAft>
              </a:pPr>
              <a:t>13</a:t>
            </a:fld>
            <a:endParaRPr lang="en-US" altLang="ja-JP">
              <a:ea typeface="ＭＳ Ｐゴシック" panose="020B0600070205080204" pitchFamily="5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54CCB-0010-7B62-1DCF-D4BCE49152BF}"/>
            </a:ext>
          </a:extLst>
        </p:cNvPr>
        <p:cNvGrpSpPr/>
        <p:nvPr/>
      </p:nvGrpSpPr>
      <p:grpSpPr>
        <a:xfrm>
          <a:off x="0" y="0"/>
          <a:ext cx="0" cy="0"/>
          <a:chOff x="0" y="0"/>
          <a:chExt cx="0" cy="0"/>
        </a:xfrm>
      </p:grpSpPr>
      <p:sp>
        <p:nvSpPr>
          <p:cNvPr id="39938" name="スライド イメージ プレースホルダー 1">
            <a:extLst>
              <a:ext uri="{FF2B5EF4-FFF2-40B4-BE49-F238E27FC236}">
                <a16:creationId xmlns:a16="http://schemas.microsoft.com/office/drawing/2014/main" id="{E5C2409C-E398-3206-AFE5-FDEDF71A0D7E}"/>
              </a:ext>
            </a:extLst>
          </p:cNvPr>
          <p:cNvSpPr>
            <a:spLocks noGrp="1" noRot="1" noChangeAspect="1" noChangeArrowheads="1" noTextEdit="1"/>
          </p:cNvSpPr>
          <p:nvPr>
            <p:ph type="sldImg"/>
          </p:nvPr>
        </p:nvSpPr>
        <p:spPr>
          <a:ln/>
        </p:spPr>
      </p:sp>
      <p:sp>
        <p:nvSpPr>
          <p:cNvPr id="39939" name="ノート プレースホルダー 2">
            <a:extLst>
              <a:ext uri="{FF2B5EF4-FFF2-40B4-BE49-F238E27FC236}">
                <a16:creationId xmlns:a16="http://schemas.microsoft.com/office/drawing/2014/main" id="{7581CF15-621A-51CF-77F8-EA8E890A0F2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9940" name="スライド番号プレースホルダー 3">
            <a:extLst>
              <a:ext uri="{FF2B5EF4-FFF2-40B4-BE49-F238E27FC236}">
                <a16:creationId xmlns:a16="http://schemas.microsoft.com/office/drawing/2014/main" id="{175234F3-394E-A123-3CBB-BD4FDAD530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B10CCCAE-3F99-4DCA-9C5F-0A7407850548}" type="slidenum">
              <a:rPr lang="en-US" altLang="ja-JP" smtClean="0">
                <a:ea typeface="ＭＳ Ｐゴシック" panose="020B0600070205080204" pitchFamily="50" charset="-128"/>
              </a:rPr>
              <a:pPr fontAlgn="base">
                <a:spcBef>
                  <a:spcPct val="0"/>
                </a:spcBef>
                <a:spcAft>
                  <a:spcPct val="0"/>
                </a:spcAft>
              </a:pPr>
              <a:t>14</a:t>
            </a:fld>
            <a:endParaRPr lang="en-US" altLang="ja-JP">
              <a:ea typeface="ＭＳ Ｐゴシック" panose="020B0600070205080204" pitchFamily="50" charset="-128"/>
            </a:endParaRPr>
          </a:p>
        </p:txBody>
      </p:sp>
    </p:spTree>
    <p:extLst>
      <p:ext uri="{BB962C8B-B14F-4D97-AF65-F5344CB8AC3E}">
        <p14:creationId xmlns:p14="http://schemas.microsoft.com/office/powerpoint/2010/main" val="1004331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a:extLst>
              <a:ext uri="{FF2B5EF4-FFF2-40B4-BE49-F238E27FC236}">
                <a16:creationId xmlns:a16="http://schemas.microsoft.com/office/drawing/2014/main" id="{F6CD38BF-F793-EB1B-C9F5-8F953E756A93}"/>
              </a:ext>
            </a:extLst>
          </p:cNvPr>
          <p:cNvSpPr>
            <a:spLocks noGrp="1" noRot="1" noChangeAspect="1" noChangeArrowheads="1" noTextEdit="1"/>
          </p:cNvSpPr>
          <p:nvPr>
            <p:ph type="sldImg"/>
          </p:nvPr>
        </p:nvSpPr>
        <p:spPr>
          <a:ln/>
        </p:spPr>
      </p:sp>
      <p:sp>
        <p:nvSpPr>
          <p:cNvPr id="50179" name="ノート プレースホルダー 2">
            <a:extLst>
              <a:ext uri="{FF2B5EF4-FFF2-40B4-BE49-F238E27FC236}">
                <a16:creationId xmlns:a16="http://schemas.microsoft.com/office/drawing/2014/main" id="{8E00CFB4-B1FC-7919-2848-134139C91D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50180" name="スライド番号プレースホルダー 3">
            <a:extLst>
              <a:ext uri="{FF2B5EF4-FFF2-40B4-BE49-F238E27FC236}">
                <a16:creationId xmlns:a16="http://schemas.microsoft.com/office/drawing/2014/main" id="{74E7FA56-3A37-D72F-3640-9037E981B7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963717D7-E4C5-4361-AB64-B766DBA52A02}" type="slidenum">
              <a:rPr lang="en-US" altLang="ja-JP" smtClean="0">
                <a:ea typeface="ＭＳ Ｐゴシック" panose="020B0600070205080204" pitchFamily="50" charset="-128"/>
              </a:rPr>
              <a:pPr fontAlgn="base">
                <a:spcBef>
                  <a:spcPct val="0"/>
                </a:spcBef>
                <a:spcAft>
                  <a:spcPct val="0"/>
                </a:spcAft>
              </a:pPr>
              <a:t>15</a:t>
            </a:fld>
            <a:endParaRPr lang="en-US" altLang="ja-JP">
              <a:ea typeface="ＭＳ Ｐゴシック" panose="020B0600070205080204" pitchFamily="50"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ー 1">
            <a:extLst>
              <a:ext uri="{FF2B5EF4-FFF2-40B4-BE49-F238E27FC236}">
                <a16:creationId xmlns:a16="http://schemas.microsoft.com/office/drawing/2014/main" id="{1D035496-4DC4-F297-FA81-F44C7E6E27DD}"/>
              </a:ext>
            </a:extLst>
          </p:cNvPr>
          <p:cNvSpPr>
            <a:spLocks noGrp="1" noRot="1" noChangeAspect="1" noChangeArrowheads="1" noTextEdit="1"/>
          </p:cNvSpPr>
          <p:nvPr>
            <p:ph type="sldImg"/>
          </p:nvPr>
        </p:nvSpPr>
        <p:spPr>
          <a:ln/>
        </p:spPr>
      </p:sp>
      <p:sp>
        <p:nvSpPr>
          <p:cNvPr id="52227" name="ノート プレースホルダー 2">
            <a:extLst>
              <a:ext uri="{FF2B5EF4-FFF2-40B4-BE49-F238E27FC236}">
                <a16:creationId xmlns:a16="http://schemas.microsoft.com/office/drawing/2014/main" id="{1D51C489-1FF2-3584-CFB8-C07BE3C863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52228" name="スライド番号プレースホルダー 3">
            <a:extLst>
              <a:ext uri="{FF2B5EF4-FFF2-40B4-BE49-F238E27FC236}">
                <a16:creationId xmlns:a16="http://schemas.microsoft.com/office/drawing/2014/main" id="{C208776B-5D29-D882-10A1-B2F77A2EE63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7AAFD117-41EE-49BA-A873-8EB2F4666BFE}" type="slidenum">
              <a:rPr lang="en-US" altLang="ja-JP" smtClean="0">
                <a:ea typeface="ＭＳ Ｐゴシック" panose="020B0600070205080204" pitchFamily="50" charset="-128"/>
              </a:rPr>
              <a:pPr fontAlgn="base">
                <a:spcBef>
                  <a:spcPct val="0"/>
                </a:spcBef>
                <a:spcAft>
                  <a:spcPct val="0"/>
                </a:spcAft>
              </a:pPr>
              <a:t>16</a:t>
            </a:fld>
            <a:endParaRPr lang="en-US" altLang="ja-JP">
              <a:ea typeface="ＭＳ Ｐゴシック" panose="020B0600070205080204"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ー 1">
            <a:extLst>
              <a:ext uri="{FF2B5EF4-FFF2-40B4-BE49-F238E27FC236}">
                <a16:creationId xmlns:a16="http://schemas.microsoft.com/office/drawing/2014/main" id="{0A712021-057C-3FF1-D615-A3895251BFB7}"/>
              </a:ext>
            </a:extLst>
          </p:cNvPr>
          <p:cNvSpPr>
            <a:spLocks noGrp="1" noRot="1" noChangeAspect="1" noChangeArrowheads="1" noTextEdit="1"/>
          </p:cNvSpPr>
          <p:nvPr>
            <p:ph type="sldImg"/>
          </p:nvPr>
        </p:nvSpPr>
        <p:spPr>
          <a:ln/>
        </p:spPr>
      </p:sp>
      <p:sp>
        <p:nvSpPr>
          <p:cNvPr id="54275" name="ノート プレースホルダー 2">
            <a:extLst>
              <a:ext uri="{FF2B5EF4-FFF2-40B4-BE49-F238E27FC236}">
                <a16:creationId xmlns:a16="http://schemas.microsoft.com/office/drawing/2014/main" id="{6B5426B6-6683-F79B-E858-241C6616CA7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54276" name="スライド番号プレースホルダー 3">
            <a:extLst>
              <a:ext uri="{FF2B5EF4-FFF2-40B4-BE49-F238E27FC236}">
                <a16:creationId xmlns:a16="http://schemas.microsoft.com/office/drawing/2014/main" id="{4DD88115-BAA0-0918-98BE-C0CECF26C2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0AE7387E-59E3-4C74-8215-ABC90B0A72C2}" type="slidenum">
              <a:rPr lang="en-US" altLang="ja-JP" smtClean="0">
                <a:ea typeface="ＭＳ Ｐゴシック" panose="020B0600070205080204" pitchFamily="50" charset="-128"/>
              </a:rPr>
              <a:pPr fontAlgn="base">
                <a:spcBef>
                  <a:spcPct val="0"/>
                </a:spcBef>
                <a:spcAft>
                  <a:spcPct val="0"/>
                </a:spcAft>
              </a:pPr>
              <a:t>17</a:t>
            </a:fld>
            <a:endParaRPr lang="en-US" altLang="ja-JP">
              <a:ea typeface="ＭＳ Ｐゴシック" panose="020B0600070205080204"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ー 1">
            <a:extLst>
              <a:ext uri="{FF2B5EF4-FFF2-40B4-BE49-F238E27FC236}">
                <a16:creationId xmlns:a16="http://schemas.microsoft.com/office/drawing/2014/main" id="{D7007903-D0ED-E0CE-DA28-FB0F34A7AADB}"/>
              </a:ext>
            </a:extLst>
          </p:cNvPr>
          <p:cNvSpPr>
            <a:spLocks noGrp="1" noRot="1" noChangeAspect="1" noChangeArrowheads="1" noTextEdit="1"/>
          </p:cNvSpPr>
          <p:nvPr>
            <p:ph type="sldImg"/>
          </p:nvPr>
        </p:nvSpPr>
        <p:spPr>
          <a:ln/>
        </p:spPr>
      </p:sp>
      <p:sp>
        <p:nvSpPr>
          <p:cNvPr id="56323" name="ノート プレースホルダー 2">
            <a:extLst>
              <a:ext uri="{FF2B5EF4-FFF2-40B4-BE49-F238E27FC236}">
                <a16:creationId xmlns:a16="http://schemas.microsoft.com/office/drawing/2014/main" id="{5A898A8E-CC9A-1ECB-D6B3-FA3EAD5AD49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56324" name="スライド番号プレースホルダー 3">
            <a:extLst>
              <a:ext uri="{FF2B5EF4-FFF2-40B4-BE49-F238E27FC236}">
                <a16:creationId xmlns:a16="http://schemas.microsoft.com/office/drawing/2014/main" id="{E3560453-4F66-B703-2758-8B6F8B5069E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EACB4632-E397-418A-AE63-45C430470B6D}" type="slidenum">
              <a:rPr lang="en-US" altLang="ja-JP" smtClean="0">
                <a:ea typeface="ＭＳ Ｐゴシック" panose="020B0600070205080204" pitchFamily="50" charset="-128"/>
              </a:rPr>
              <a:pPr fontAlgn="base">
                <a:spcBef>
                  <a:spcPct val="0"/>
                </a:spcBef>
                <a:spcAft>
                  <a:spcPct val="0"/>
                </a:spcAft>
              </a:pPr>
              <a:t>18</a:t>
            </a:fld>
            <a:endParaRPr lang="en-US" altLang="ja-JP">
              <a:ea typeface="ＭＳ Ｐゴシック" panose="020B0600070205080204"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a:extLst>
              <a:ext uri="{FF2B5EF4-FFF2-40B4-BE49-F238E27FC236}">
                <a16:creationId xmlns:a16="http://schemas.microsoft.com/office/drawing/2014/main" id="{3C7AD4D8-7E66-F2A5-FB85-792A4818904A}"/>
              </a:ext>
            </a:extLst>
          </p:cNvPr>
          <p:cNvSpPr>
            <a:spLocks noGrp="1" noRot="1" noChangeAspect="1" noChangeArrowheads="1" noTextEdit="1"/>
          </p:cNvSpPr>
          <p:nvPr>
            <p:ph type="sldImg"/>
          </p:nvPr>
        </p:nvSpPr>
        <p:spPr>
          <a:ln/>
        </p:spPr>
      </p:sp>
      <p:sp>
        <p:nvSpPr>
          <p:cNvPr id="58371" name="ノート プレースホルダー 2">
            <a:extLst>
              <a:ext uri="{FF2B5EF4-FFF2-40B4-BE49-F238E27FC236}">
                <a16:creationId xmlns:a16="http://schemas.microsoft.com/office/drawing/2014/main" id="{D730A8B6-D37B-8A69-FE46-170BB8E070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58372" name="スライド番号プレースホルダー 3">
            <a:extLst>
              <a:ext uri="{FF2B5EF4-FFF2-40B4-BE49-F238E27FC236}">
                <a16:creationId xmlns:a16="http://schemas.microsoft.com/office/drawing/2014/main" id="{3C82B0C6-5C5E-9EBD-0A99-699B2B536A2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B0C332D-8396-4E28-8536-D61A68669178}" type="slidenum">
              <a:rPr lang="en-US" altLang="ja-JP" smtClean="0">
                <a:ea typeface="ＭＳ Ｐゴシック" panose="020B0600070205080204" pitchFamily="50" charset="-128"/>
              </a:rPr>
              <a:pPr fontAlgn="base">
                <a:spcBef>
                  <a:spcPct val="0"/>
                </a:spcBef>
                <a:spcAft>
                  <a:spcPct val="0"/>
                </a:spcAft>
              </a:pPr>
              <a:t>19</a:t>
            </a:fld>
            <a:endParaRPr lang="en-US" altLang="ja-JP">
              <a:ea typeface="ＭＳ Ｐゴシック" panose="020B0600070205080204"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84A2903A-6B90-74A3-8ADF-A6D34A5E4C24}"/>
              </a:ext>
            </a:extLst>
          </p:cNvPr>
          <p:cNvSpPr>
            <a:spLocks noGrp="1" noRot="1" noChangeAspect="1" noChangeArrowheads="1" noTextEdit="1"/>
          </p:cNvSpPr>
          <p:nvPr>
            <p:ph type="sldImg"/>
          </p:nvPr>
        </p:nvSpPr>
        <p:spPr>
          <a:ln/>
        </p:spPr>
      </p:sp>
      <p:sp>
        <p:nvSpPr>
          <p:cNvPr id="60419" name="ノート プレースホルダー 2">
            <a:extLst>
              <a:ext uri="{FF2B5EF4-FFF2-40B4-BE49-F238E27FC236}">
                <a16:creationId xmlns:a16="http://schemas.microsoft.com/office/drawing/2014/main" id="{32408413-DF19-A4DB-9C4D-ACFEF7CA7D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60420" name="スライド番号プレースホルダー 3">
            <a:extLst>
              <a:ext uri="{FF2B5EF4-FFF2-40B4-BE49-F238E27FC236}">
                <a16:creationId xmlns:a16="http://schemas.microsoft.com/office/drawing/2014/main" id="{74A50FA2-A28D-6A48-B294-4BFDD4460FC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3B1AF13D-FAA8-48C7-A7DB-E031F8F77949}" type="slidenum">
              <a:rPr lang="en-US" altLang="ja-JP" smtClean="0">
                <a:ea typeface="ＭＳ Ｐゴシック" panose="020B0600070205080204" pitchFamily="50" charset="-128"/>
              </a:rPr>
              <a:pPr fontAlgn="base">
                <a:spcBef>
                  <a:spcPct val="0"/>
                </a:spcBef>
                <a:spcAft>
                  <a:spcPct val="0"/>
                </a:spcAft>
              </a:pPr>
              <a:t>20</a:t>
            </a:fld>
            <a:endParaRPr lang="en-US" altLang="ja-JP">
              <a:ea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a:extLst>
              <a:ext uri="{FF2B5EF4-FFF2-40B4-BE49-F238E27FC236}">
                <a16:creationId xmlns:a16="http://schemas.microsoft.com/office/drawing/2014/main" id="{8D40566F-D23D-6CE6-363F-B9BD763E908B}"/>
              </a:ext>
            </a:extLst>
          </p:cNvPr>
          <p:cNvSpPr>
            <a:spLocks noGrp="1" noRot="1" noChangeAspect="1" noChangeArrowheads="1" noTextEdit="1"/>
          </p:cNvSpPr>
          <p:nvPr>
            <p:ph type="sldImg"/>
          </p:nvPr>
        </p:nvSpPr>
        <p:spPr>
          <a:ln/>
        </p:spPr>
      </p:sp>
      <p:sp>
        <p:nvSpPr>
          <p:cNvPr id="27651" name="ノート プレースホルダー 2">
            <a:extLst>
              <a:ext uri="{FF2B5EF4-FFF2-40B4-BE49-F238E27FC236}">
                <a16:creationId xmlns:a16="http://schemas.microsoft.com/office/drawing/2014/main" id="{4DE90FAC-33BC-222E-A974-BAD7750AA4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明朝" panose="02020600040205080304" pitchFamily="18" charset="-128"/>
            </a:endParaRPr>
          </a:p>
        </p:txBody>
      </p:sp>
      <p:sp>
        <p:nvSpPr>
          <p:cNvPr id="27652" name="スライド番号プレースホルダー 1">
            <a:extLst>
              <a:ext uri="{FF2B5EF4-FFF2-40B4-BE49-F238E27FC236}">
                <a16:creationId xmlns:a16="http://schemas.microsoft.com/office/drawing/2014/main" id="{2E76ABF7-7411-837E-61FD-5F7845C01A2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7713" indent="-287338">
              <a:defRPr>
                <a:solidFill>
                  <a:schemeClr val="tx1"/>
                </a:solidFill>
                <a:latin typeface="Trebuchet MS" panose="020B0603020202020204" pitchFamily="34" charset="0"/>
              </a:defRPr>
            </a:lvl2pPr>
            <a:lvl3pPr marL="1150938" indent="-230188">
              <a:defRPr>
                <a:solidFill>
                  <a:schemeClr val="tx1"/>
                </a:solidFill>
                <a:latin typeface="Trebuchet MS" panose="020B0603020202020204" pitchFamily="34" charset="0"/>
              </a:defRPr>
            </a:lvl3pPr>
            <a:lvl4pPr marL="1611313" indent="-230188">
              <a:defRPr>
                <a:solidFill>
                  <a:schemeClr val="tx1"/>
                </a:solidFill>
                <a:latin typeface="Trebuchet MS" panose="020B0603020202020204" pitchFamily="34" charset="0"/>
              </a:defRPr>
            </a:lvl4pPr>
            <a:lvl5pPr marL="2071688" indent="-230188">
              <a:defRPr>
                <a:solidFill>
                  <a:schemeClr val="tx1"/>
                </a:solidFill>
                <a:latin typeface="Trebuchet MS" panose="020B0603020202020204" pitchFamily="34" charset="0"/>
              </a:defRPr>
            </a:lvl5pPr>
            <a:lvl6pPr marL="2528888" indent="-230188" defTabSz="457200" eaLnBrk="0" fontAlgn="base" hangingPunct="0">
              <a:spcBef>
                <a:spcPct val="0"/>
              </a:spcBef>
              <a:spcAft>
                <a:spcPct val="0"/>
              </a:spcAft>
              <a:defRPr>
                <a:solidFill>
                  <a:schemeClr val="tx1"/>
                </a:solidFill>
                <a:latin typeface="Trebuchet MS" panose="020B0603020202020204" pitchFamily="34" charset="0"/>
              </a:defRPr>
            </a:lvl6pPr>
            <a:lvl7pPr marL="2986088" indent="-230188" defTabSz="457200" eaLnBrk="0" fontAlgn="base" hangingPunct="0">
              <a:spcBef>
                <a:spcPct val="0"/>
              </a:spcBef>
              <a:spcAft>
                <a:spcPct val="0"/>
              </a:spcAft>
              <a:defRPr>
                <a:solidFill>
                  <a:schemeClr val="tx1"/>
                </a:solidFill>
                <a:latin typeface="Trebuchet MS" panose="020B0603020202020204" pitchFamily="34" charset="0"/>
              </a:defRPr>
            </a:lvl7pPr>
            <a:lvl8pPr marL="3443288" indent="-230188" defTabSz="457200" eaLnBrk="0" fontAlgn="base" hangingPunct="0">
              <a:spcBef>
                <a:spcPct val="0"/>
              </a:spcBef>
              <a:spcAft>
                <a:spcPct val="0"/>
              </a:spcAft>
              <a:defRPr>
                <a:solidFill>
                  <a:schemeClr val="tx1"/>
                </a:solidFill>
                <a:latin typeface="Trebuchet MS" panose="020B0603020202020204" pitchFamily="34" charset="0"/>
              </a:defRPr>
            </a:lvl8pPr>
            <a:lvl9pPr marL="3900488" indent="-230188"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Bef>
                <a:spcPct val="0"/>
              </a:spcBef>
              <a:spcAft>
                <a:spcPct val="0"/>
              </a:spcAft>
            </a:pPr>
            <a:fld id="{930A68FB-C742-4254-87A5-65DA1709099F}" type="slidenum">
              <a:rPr lang="ja-JP" altLang="en-US" smtClean="0">
                <a:solidFill>
                  <a:srgbClr val="000000"/>
                </a:solidFill>
                <a:latin typeface="游ゴシック" panose="020B0400000000000000" pitchFamily="50" charset="-128"/>
              </a:rPr>
              <a:pPr fontAlgn="base">
                <a:spcBef>
                  <a:spcPct val="0"/>
                </a:spcBef>
                <a:spcAft>
                  <a:spcPct val="0"/>
                </a:spcAft>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AEEA9485-7940-144C-09BE-B9345F2C9FEA}"/>
              </a:ext>
            </a:extLst>
          </p:cNvPr>
          <p:cNvSpPr>
            <a:spLocks noGrp="1" noRot="1" noChangeAspect="1" noChangeArrowheads="1" noTextEdit="1"/>
          </p:cNvSpPr>
          <p:nvPr>
            <p:ph type="sldImg"/>
          </p:nvPr>
        </p:nvSpPr>
        <p:spPr>
          <a:ln/>
        </p:spPr>
      </p:sp>
      <p:sp>
        <p:nvSpPr>
          <p:cNvPr id="62467" name="ノート プレースホルダー 2">
            <a:extLst>
              <a:ext uri="{FF2B5EF4-FFF2-40B4-BE49-F238E27FC236}">
                <a16:creationId xmlns:a16="http://schemas.microsoft.com/office/drawing/2014/main" id="{EA4AF28B-891A-7426-3018-BC5600C7652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62468" name="スライド番号プレースホルダー 3">
            <a:extLst>
              <a:ext uri="{FF2B5EF4-FFF2-40B4-BE49-F238E27FC236}">
                <a16:creationId xmlns:a16="http://schemas.microsoft.com/office/drawing/2014/main" id="{35FF28C8-56D1-FAC6-A1E3-126AC015D5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D7CB364-6A75-4F91-9E22-D030812A4E5C}" type="slidenum">
              <a:rPr lang="en-US" altLang="ja-JP" smtClean="0">
                <a:ea typeface="ＭＳ Ｐゴシック" panose="020B0600070205080204" pitchFamily="50" charset="-128"/>
              </a:rPr>
              <a:pPr fontAlgn="base">
                <a:spcBef>
                  <a:spcPct val="0"/>
                </a:spcBef>
                <a:spcAft>
                  <a:spcPct val="0"/>
                </a:spcAft>
              </a:pPr>
              <a:t>21</a:t>
            </a:fld>
            <a:endParaRPr lang="en-US" altLang="ja-JP">
              <a:ea typeface="ＭＳ Ｐゴシック" panose="020B0600070205080204"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 イメージ プレースホルダー 1">
            <a:extLst>
              <a:ext uri="{FF2B5EF4-FFF2-40B4-BE49-F238E27FC236}">
                <a16:creationId xmlns:a16="http://schemas.microsoft.com/office/drawing/2014/main" id="{A04DA832-DC40-4FD2-9720-3C567124FA12}"/>
              </a:ext>
            </a:extLst>
          </p:cNvPr>
          <p:cNvSpPr>
            <a:spLocks noGrp="1" noRot="1" noChangeAspect="1" noChangeArrowheads="1" noTextEdit="1"/>
          </p:cNvSpPr>
          <p:nvPr>
            <p:ph type="sldImg"/>
          </p:nvPr>
        </p:nvSpPr>
        <p:spPr>
          <a:ln/>
        </p:spPr>
      </p:sp>
      <p:sp>
        <p:nvSpPr>
          <p:cNvPr id="64515" name="ノート プレースホルダー 2">
            <a:extLst>
              <a:ext uri="{FF2B5EF4-FFF2-40B4-BE49-F238E27FC236}">
                <a16:creationId xmlns:a16="http://schemas.microsoft.com/office/drawing/2014/main" id="{8EB04C8A-F4DA-1720-BB8C-7F27CDA00F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64516" name="スライド番号プレースホルダー 3">
            <a:extLst>
              <a:ext uri="{FF2B5EF4-FFF2-40B4-BE49-F238E27FC236}">
                <a16:creationId xmlns:a16="http://schemas.microsoft.com/office/drawing/2014/main" id="{C122C0C5-3C51-45C0-FF11-F9C5219D4ED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972818DD-625B-448B-8175-3DE23EDA25D0}" type="slidenum">
              <a:rPr lang="en-US" altLang="ja-JP" smtClean="0">
                <a:ea typeface="ＭＳ Ｐゴシック" panose="020B0600070205080204" pitchFamily="50" charset="-128"/>
              </a:rPr>
              <a:pPr fontAlgn="base">
                <a:spcBef>
                  <a:spcPct val="0"/>
                </a:spcBef>
                <a:spcAft>
                  <a:spcPct val="0"/>
                </a:spcAft>
              </a:pPr>
              <a:t>22</a:t>
            </a:fld>
            <a:endParaRPr lang="en-US" altLang="ja-JP">
              <a:ea typeface="ＭＳ Ｐゴシック" panose="020B0600070205080204"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 イメージ プレースホルダー 1">
            <a:extLst>
              <a:ext uri="{FF2B5EF4-FFF2-40B4-BE49-F238E27FC236}">
                <a16:creationId xmlns:a16="http://schemas.microsoft.com/office/drawing/2014/main" id="{0B8FC3F9-0196-96E8-DB0D-1F18430BBEDF}"/>
              </a:ext>
            </a:extLst>
          </p:cNvPr>
          <p:cNvSpPr>
            <a:spLocks noGrp="1" noRot="1" noChangeAspect="1" noChangeArrowheads="1" noTextEdit="1"/>
          </p:cNvSpPr>
          <p:nvPr>
            <p:ph type="sldImg"/>
          </p:nvPr>
        </p:nvSpPr>
        <p:spPr>
          <a:ln/>
        </p:spPr>
      </p:sp>
      <p:sp>
        <p:nvSpPr>
          <p:cNvPr id="66563" name="ノート プレースホルダー 2">
            <a:extLst>
              <a:ext uri="{FF2B5EF4-FFF2-40B4-BE49-F238E27FC236}">
                <a16:creationId xmlns:a16="http://schemas.microsoft.com/office/drawing/2014/main" id="{FAA49438-F745-800F-29ED-3C06B808EF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66564" name="スライド番号プレースホルダー 3">
            <a:extLst>
              <a:ext uri="{FF2B5EF4-FFF2-40B4-BE49-F238E27FC236}">
                <a16:creationId xmlns:a16="http://schemas.microsoft.com/office/drawing/2014/main" id="{FD7D863D-0928-CAF5-9DBF-E2184E5772A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AB84E6EC-2069-46E0-B4CF-F727C78E816C}" type="slidenum">
              <a:rPr lang="en-US" altLang="ja-JP" smtClean="0">
                <a:ea typeface="ＭＳ Ｐゴシック" panose="020B0600070205080204" pitchFamily="50" charset="-128"/>
              </a:rPr>
              <a:pPr fontAlgn="base">
                <a:spcBef>
                  <a:spcPct val="0"/>
                </a:spcBef>
                <a:spcAft>
                  <a:spcPct val="0"/>
                </a:spcAft>
              </a:pPr>
              <a:t>23</a:t>
            </a:fld>
            <a:endParaRPr lang="en-US" altLang="ja-JP">
              <a:ea typeface="ＭＳ Ｐゴシック" panose="020B0600070205080204"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 イメージ プレースホルダー 1">
            <a:extLst>
              <a:ext uri="{FF2B5EF4-FFF2-40B4-BE49-F238E27FC236}">
                <a16:creationId xmlns:a16="http://schemas.microsoft.com/office/drawing/2014/main" id="{993FDD72-0EF3-4DD9-64D2-1BC0F9AFEB90}"/>
              </a:ext>
            </a:extLst>
          </p:cNvPr>
          <p:cNvSpPr>
            <a:spLocks noGrp="1" noRot="1" noChangeAspect="1" noChangeArrowheads="1" noTextEdit="1"/>
          </p:cNvSpPr>
          <p:nvPr>
            <p:ph type="sldImg"/>
          </p:nvPr>
        </p:nvSpPr>
        <p:spPr>
          <a:ln/>
        </p:spPr>
      </p:sp>
      <p:sp>
        <p:nvSpPr>
          <p:cNvPr id="68611" name="ノート プレースホルダー 2">
            <a:extLst>
              <a:ext uri="{FF2B5EF4-FFF2-40B4-BE49-F238E27FC236}">
                <a16:creationId xmlns:a16="http://schemas.microsoft.com/office/drawing/2014/main" id="{CFA78666-FD73-3022-1FCD-BFE527E051E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68612" name="スライド番号プレースホルダー 3">
            <a:extLst>
              <a:ext uri="{FF2B5EF4-FFF2-40B4-BE49-F238E27FC236}">
                <a16:creationId xmlns:a16="http://schemas.microsoft.com/office/drawing/2014/main" id="{89608586-ECD7-BDE5-CB4F-E4F6D1BF36A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6A1E33D1-7DEE-4E65-A090-4292AD07B3A2}" type="slidenum">
              <a:rPr lang="en-US" altLang="ja-JP" smtClean="0">
                <a:ea typeface="ＭＳ Ｐゴシック" panose="020B0600070205080204" pitchFamily="50" charset="-128"/>
              </a:rPr>
              <a:pPr fontAlgn="base">
                <a:spcBef>
                  <a:spcPct val="0"/>
                </a:spcBef>
                <a:spcAft>
                  <a:spcPct val="0"/>
                </a:spcAft>
              </a:pPr>
              <a:t>24</a:t>
            </a:fld>
            <a:endParaRPr lang="en-US" altLang="ja-JP">
              <a:ea typeface="ＭＳ Ｐゴシック" panose="020B0600070205080204" pitchFamily="50"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スライド イメージ プレースホルダー 1">
            <a:extLst>
              <a:ext uri="{FF2B5EF4-FFF2-40B4-BE49-F238E27FC236}">
                <a16:creationId xmlns:a16="http://schemas.microsoft.com/office/drawing/2014/main" id="{B2CD90B3-E8CF-F8A8-283E-8ACB880E1357}"/>
              </a:ext>
            </a:extLst>
          </p:cNvPr>
          <p:cNvSpPr>
            <a:spLocks noGrp="1" noRot="1" noChangeAspect="1" noChangeArrowheads="1" noTextEdit="1"/>
          </p:cNvSpPr>
          <p:nvPr>
            <p:ph type="sldImg"/>
          </p:nvPr>
        </p:nvSpPr>
        <p:spPr>
          <a:ln/>
        </p:spPr>
      </p:sp>
      <p:sp>
        <p:nvSpPr>
          <p:cNvPr id="70659" name="ノート プレースホルダー 2">
            <a:extLst>
              <a:ext uri="{FF2B5EF4-FFF2-40B4-BE49-F238E27FC236}">
                <a16:creationId xmlns:a16="http://schemas.microsoft.com/office/drawing/2014/main" id="{854747BE-6B3A-AD16-9757-B89635227B3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70660" name="スライド番号プレースホルダー 3">
            <a:extLst>
              <a:ext uri="{FF2B5EF4-FFF2-40B4-BE49-F238E27FC236}">
                <a16:creationId xmlns:a16="http://schemas.microsoft.com/office/drawing/2014/main" id="{3DF5C1C8-355C-18AC-C87C-5339663773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F89A9057-9FD4-4392-9A28-BAF94CA4B9CB}" type="slidenum">
              <a:rPr lang="en-US" altLang="ja-JP" smtClean="0">
                <a:ea typeface="ＭＳ Ｐゴシック" panose="020B0600070205080204" pitchFamily="50" charset="-128"/>
              </a:rPr>
              <a:pPr fontAlgn="base">
                <a:spcBef>
                  <a:spcPct val="0"/>
                </a:spcBef>
                <a:spcAft>
                  <a:spcPct val="0"/>
                </a:spcAft>
              </a:pPr>
              <a:t>25</a:t>
            </a:fld>
            <a:endParaRPr lang="en-US" altLang="ja-JP">
              <a:ea typeface="ＭＳ Ｐゴシック" panose="020B0600070205080204" pitchFamily="5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スライド イメージ プレースホルダー 1">
            <a:extLst>
              <a:ext uri="{FF2B5EF4-FFF2-40B4-BE49-F238E27FC236}">
                <a16:creationId xmlns:a16="http://schemas.microsoft.com/office/drawing/2014/main" id="{276B94E1-7762-6ED5-B0C2-477D6E5C8B17}"/>
              </a:ext>
            </a:extLst>
          </p:cNvPr>
          <p:cNvSpPr>
            <a:spLocks noGrp="1" noRot="1" noChangeAspect="1" noChangeArrowheads="1" noTextEdit="1"/>
          </p:cNvSpPr>
          <p:nvPr>
            <p:ph type="sldImg"/>
          </p:nvPr>
        </p:nvSpPr>
        <p:spPr>
          <a:ln/>
        </p:spPr>
      </p:sp>
      <p:sp>
        <p:nvSpPr>
          <p:cNvPr id="72707" name="ノート プレースホルダー 2">
            <a:extLst>
              <a:ext uri="{FF2B5EF4-FFF2-40B4-BE49-F238E27FC236}">
                <a16:creationId xmlns:a16="http://schemas.microsoft.com/office/drawing/2014/main" id="{533EFFD0-0FAA-66B3-9D6F-AC819C7ACA7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72708" name="スライド番号プレースホルダー 3">
            <a:extLst>
              <a:ext uri="{FF2B5EF4-FFF2-40B4-BE49-F238E27FC236}">
                <a16:creationId xmlns:a16="http://schemas.microsoft.com/office/drawing/2014/main" id="{35A7C64D-B3F8-3E40-D26A-67F0FA10F52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7EBDE308-F2EE-425C-B460-BBBFFE8837CF}" type="slidenum">
              <a:rPr lang="en-US" altLang="ja-JP" smtClean="0">
                <a:ea typeface="ＭＳ Ｐゴシック" panose="020B0600070205080204" pitchFamily="50" charset="-128"/>
              </a:rPr>
              <a:pPr fontAlgn="base">
                <a:spcBef>
                  <a:spcPct val="0"/>
                </a:spcBef>
                <a:spcAft>
                  <a:spcPct val="0"/>
                </a:spcAft>
              </a:pPr>
              <a:t>26</a:t>
            </a:fld>
            <a:endParaRPr lang="en-US" altLang="ja-JP">
              <a:ea typeface="ＭＳ Ｐゴシック" panose="020B0600070205080204" pitchFamily="50"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スライド イメージ プレースホルダー 1">
            <a:extLst>
              <a:ext uri="{FF2B5EF4-FFF2-40B4-BE49-F238E27FC236}">
                <a16:creationId xmlns:a16="http://schemas.microsoft.com/office/drawing/2014/main" id="{8DAFCA20-03BF-B2D3-0E99-F8631C3E284D}"/>
              </a:ext>
            </a:extLst>
          </p:cNvPr>
          <p:cNvSpPr>
            <a:spLocks noGrp="1" noRot="1" noChangeAspect="1" noChangeArrowheads="1" noTextEdit="1"/>
          </p:cNvSpPr>
          <p:nvPr>
            <p:ph type="sldImg"/>
          </p:nvPr>
        </p:nvSpPr>
        <p:spPr>
          <a:ln/>
        </p:spPr>
      </p:sp>
      <p:sp>
        <p:nvSpPr>
          <p:cNvPr id="74755" name="ノート プレースホルダー 2">
            <a:extLst>
              <a:ext uri="{FF2B5EF4-FFF2-40B4-BE49-F238E27FC236}">
                <a16:creationId xmlns:a16="http://schemas.microsoft.com/office/drawing/2014/main" id="{09D2891B-A705-3906-452D-9D773A084A2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74756" name="スライド番号プレースホルダー 3">
            <a:extLst>
              <a:ext uri="{FF2B5EF4-FFF2-40B4-BE49-F238E27FC236}">
                <a16:creationId xmlns:a16="http://schemas.microsoft.com/office/drawing/2014/main" id="{A7D92640-DC75-5E18-340F-2D1F2B43663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8022810-2100-4ADF-81C9-BDBD380779F9}" type="slidenum">
              <a:rPr lang="en-US" altLang="ja-JP" smtClean="0">
                <a:ea typeface="ＭＳ Ｐゴシック" panose="020B0600070205080204" pitchFamily="50" charset="-128"/>
              </a:rPr>
              <a:pPr fontAlgn="base">
                <a:spcBef>
                  <a:spcPct val="0"/>
                </a:spcBef>
                <a:spcAft>
                  <a:spcPct val="0"/>
                </a:spcAft>
              </a:pPr>
              <a:t>27</a:t>
            </a:fld>
            <a:endParaRPr lang="en-US" altLang="ja-JP">
              <a:ea typeface="ＭＳ Ｐゴシック" panose="020B0600070205080204" pitchFamily="50"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スライド イメージ プレースホルダー 1">
            <a:extLst>
              <a:ext uri="{FF2B5EF4-FFF2-40B4-BE49-F238E27FC236}">
                <a16:creationId xmlns:a16="http://schemas.microsoft.com/office/drawing/2014/main" id="{73A58C3E-2E38-E5E3-9F1C-68CE89DEB283}"/>
              </a:ext>
            </a:extLst>
          </p:cNvPr>
          <p:cNvSpPr>
            <a:spLocks noGrp="1" noRot="1" noChangeAspect="1" noChangeArrowheads="1" noTextEdit="1"/>
          </p:cNvSpPr>
          <p:nvPr>
            <p:ph type="sldImg"/>
          </p:nvPr>
        </p:nvSpPr>
        <p:spPr>
          <a:ln/>
        </p:spPr>
      </p:sp>
      <p:sp>
        <p:nvSpPr>
          <p:cNvPr id="76803" name="ノート プレースホルダー 2">
            <a:extLst>
              <a:ext uri="{FF2B5EF4-FFF2-40B4-BE49-F238E27FC236}">
                <a16:creationId xmlns:a16="http://schemas.microsoft.com/office/drawing/2014/main" id="{1C8B70B7-0523-1A0D-2930-0D4F36812E9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76804" name="スライド番号プレースホルダー 3">
            <a:extLst>
              <a:ext uri="{FF2B5EF4-FFF2-40B4-BE49-F238E27FC236}">
                <a16:creationId xmlns:a16="http://schemas.microsoft.com/office/drawing/2014/main" id="{58EE3335-909E-B95B-D4B0-7E103348DDE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14014C99-C486-498F-B9E5-2B63A0B269B5}" type="slidenum">
              <a:rPr lang="en-US" altLang="ja-JP" smtClean="0">
                <a:ea typeface="ＭＳ Ｐゴシック" panose="020B0600070205080204" pitchFamily="50" charset="-128"/>
              </a:rPr>
              <a:pPr fontAlgn="base">
                <a:spcBef>
                  <a:spcPct val="0"/>
                </a:spcBef>
                <a:spcAft>
                  <a:spcPct val="0"/>
                </a:spcAft>
              </a:pPr>
              <a:t>28</a:t>
            </a:fld>
            <a:endParaRPr lang="en-US" altLang="ja-JP">
              <a:ea typeface="ＭＳ Ｐゴシック" panose="020B0600070205080204" pitchFamily="50"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スライド イメージ プレースホルダー 1">
            <a:extLst>
              <a:ext uri="{FF2B5EF4-FFF2-40B4-BE49-F238E27FC236}">
                <a16:creationId xmlns:a16="http://schemas.microsoft.com/office/drawing/2014/main" id="{16F10D9F-9A2C-2DE9-A622-7537D65E60FE}"/>
              </a:ext>
            </a:extLst>
          </p:cNvPr>
          <p:cNvSpPr>
            <a:spLocks noGrp="1" noRot="1" noChangeAspect="1" noChangeArrowheads="1" noTextEdit="1"/>
          </p:cNvSpPr>
          <p:nvPr>
            <p:ph type="sldImg"/>
          </p:nvPr>
        </p:nvSpPr>
        <p:spPr>
          <a:ln/>
        </p:spPr>
      </p:sp>
      <p:sp>
        <p:nvSpPr>
          <p:cNvPr id="78851" name="ノート プレースホルダー 2">
            <a:extLst>
              <a:ext uri="{FF2B5EF4-FFF2-40B4-BE49-F238E27FC236}">
                <a16:creationId xmlns:a16="http://schemas.microsoft.com/office/drawing/2014/main" id="{7BEC4AC7-5CC7-655A-45EE-6055A07BB5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78852" name="スライド番号プレースホルダー 3">
            <a:extLst>
              <a:ext uri="{FF2B5EF4-FFF2-40B4-BE49-F238E27FC236}">
                <a16:creationId xmlns:a16="http://schemas.microsoft.com/office/drawing/2014/main" id="{B3C244A3-74D2-F490-51AE-2A339B25B7B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D24657C8-0624-4EE1-91A4-8313445EE4DC}" type="slidenum">
              <a:rPr lang="en-US" altLang="ja-JP" smtClean="0">
                <a:ea typeface="ＭＳ Ｐゴシック" panose="020B0600070205080204" pitchFamily="50" charset="-128"/>
              </a:rPr>
              <a:pPr fontAlgn="base">
                <a:spcBef>
                  <a:spcPct val="0"/>
                </a:spcBef>
                <a:spcAft>
                  <a:spcPct val="0"/>
                </a:spcAft>
              </a:pPr>
              <a:t>29</a:t>
            </a:fld>
            <a:endParaRPr lang="en-US" altLang="ja-JP">
              <a:ea typeface="ＭＳ Ｐゴシック" panose="020B0600070205080204" pitchFamily="50"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スライド イメージ プレースホルダー 1">
            <a:extLst>
              <a:ext uri="{FF2B5EF4-FFF2-40B4-BE49-F238E27FC236}">
                <a16:creationId xmlns:a16="http://schemas.microsoft.com/office/drawing/2014/main" id="{B9A89403-2627-09C6-9455-E291C7807AC6}"/>
              </a:ext>
            </a:extLst>
          </p:cNvPr>
          <p:cNvSpPr>
            <a:spLocks noGrp="1" noRot="1" noChangeAspect="1" noChangeArrowheads="1" noTextEdit="1"/>
          </p:cNvSpPr>
          <p:nvPr>
            <p:ph type="sldImg"/>
          </p:nvPr>
        </p:nvSpPr>
        <p:spPr>
          <a:ln/>
        </p:spPr>
      </p:sp>
      <p:sp>
        <p:nvSpPr>
          <p:cNvPr id="80899" name="ノート プレースホルダー 2">
            <a:extLst>
              <a:ext uri="{FF2B5EF4-FFF2-40B4-BE49-F238E27FC236}">
                <a16:creationId xmlns:a16="http://schemas.microsoft.com/office/drawing/2014/main" id="{D7517391-AEE2-A1FD-D93E-8ACD1C874D5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80900" name="スライド番号プレースホルダー 3">
            <a:extLst>
              <a:ext uri="{FF2B5EF4-FFF2-40B4-BE49-F238E27FC236}">
                <a16:creationId xmlns:a16="http://schemas.microsoft.com/office/drawing/2014/main" id="{3061EC0B-BE70-479D-5CB6-EC818F4672D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12EB8436-022C-44CB-8667-418B322C57A1}" type="slidenum">
              <a:rPr lang="en-US" altLang="ja-JP" smtClean="0">
                <a:ea typeface="ＭＳ Ｐゴシック" panose="020B0600070205080204" pitchFamily="50" charset="-128"/>
              </a:rPr>
              <a:pPr fontAlgn="base">
                <a:spcBef>
                  <a:spcPct val="0"/>
                </a:spcBef>
                <a:spcAft>
                  <a:spcPct val="0"/>
                </a:spcAft>
              </a:pPr>
              <a:t>30</a:t>
            </a:fld>
            <a:endParaRPr lang="en-US" altLang="ja-JP">
              <a:ea typeface="ＭＳ Ｐゴシック" panose="020B0600070205080204"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a:extLst>
              <a:ext uri="{FF2B5EF4-FFF2-40B4-BE49-F238E27FC236}">
                <a16:creationId xmlns:a16="http://schemas.microsoft.com/office/drawing/2014/main" id="{3D8E56BA-8543-6DD5-73A7-4DC3272B5657}"/>
              </a:ext>
            </a:extLst>
          </p:cNvPr>
          <p:cNvSpPr>
            <a:spLocks noGrp="1" noRot="1" noChangeAspect="1" noChangeArrowheads="1" noTextEdit="1"/>
          </p:cNvSpPr>
          <p:nvPr>
            <p:ph type="sldImg"/>
          </p:nvPr>
        </p:nvSpPr>
        <p:spPr>
          <a:ln/>
        </p:spPr>
      </p:sp>
      <p:sp>
        <p:nvSpPr>
          <p:cNvPr id="29699" name="ノート プレースホルダー 2">
            <a:extLst>
              <a:ext uri="{FF2B5EF4-FFF2-40B4-BE49-F238E27FC236}">
                <a16:creationId xmlns:a16="http://schemas.microsoft.com/office/drawing/2014/main" id="{795AE5E9-1D38-FD21-5351-251C30305B3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29700" name="スライド番号プレースホルダー 3">
            <a:extLst>
              <a:ext uri="{FF2B5EF4-FFF2-40B4-BE49-F238E27FC236}">
                <a16:creationId xmlns:a16="http://schemas.microsoft.com/office/drawing/2014/main" id="{06333035-C59F-19C9-52C7-9C405B8120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E12848F-2FBA-48F8-A854-FE04C3ADA808}" type="slidenum">
              <a:rPr lang="en-US" altLang="ja-JP" smtClean="0">
                <a:ea typeface="ＭＳ Ｐゴシック" panose="020B0600070205080204" pitchFamily="50" charset="-128"/>
              </a:rPr>
              <a:pPr fontAlgn="base">
                <a:spcBef>
                  <a:spcPct val="0"/>
                </a:spcBef>
                <a:spcAft>
                  <a:spcPct val="0"/>
                </a:spcAft>
              </a:pPr>
              <a:t>4</a:t>
            </a:fld>
            <a:endParaRPr lang="en-US" altLang="ja-JP">
              <a:ea typeface="ＭＳ Ｐゴシック" panose="020B0600070205080204" pitchFamily="50"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スライド イメージ プレースホルダー 1">
            <a:extLst>
              <a:ext uri="{FF2B5EF4-FFF2-40B4-BE49-F238E27FC236}">
                <a16:creationId xmlns:a16="http://schemas.microsoft.com/office/drawing/2014/main" id="{A20453CB-0EEC-A776-B910-394F33A92446}"/>
              </a:ext>
            </a:extLst>
          </p:cNvPr>
          <p:cNvSpPr>
            <a:spLocks noGrp="1" noRot="1" noChangeAspect="1" noChangeArrowheads="1" noTextEdit="1"/>
          </p:cNvSpPr>
          <p:nvPr>
            <p:ph type="sldImg"/>
          </p:nvPr>
        </p:nvSpPr>
        <p:spPr>
          <a:ln/>
        </p:spPr>
      </p:sp>
      <p:sp>
        <p:nvSpPr>
          <p:cNvPr id="82947" name="ノート プレースホルダー 2">
            <a:extLst>
              <a:ext uri="{FF2B5EF4-FFF2-40B4-BE49-F238E27FC236}">
                <a16:creationId xmlns:a16="http://schemas.microsoft.com/office/drawing/2014/main" id="{4E4C0F0F-A2F1-9CE8-7023-EC7BC948F3B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82948" name="スライド番号プレースホルダー 3">
            <a:extLst>
              <a:ext uri="{FF2B5EF4-FFF2-40B4-BE49-F238E27FC236}">
                <a16:creationId xmlns:a16="http://schemas.microsoft.com/office/drawing/2014/main" id="{2229BE39-4DB6-937A-752D-83578A79477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9830167A-7AD1-41DE-85C2-BAF6F4FC4B3B}" type="slidenum">
              <a:rPr lang="en-US" altLang="ja-JP" smtClean="0">
                <a:ea typeface="ＭＳ Ｐゴシック" panose="020B0600070205080204" pitchFamily="50" charset="-128"/>
              </a:rPr>
              <a:pPr fontAlgn="base">
                <a:spcBef>
                  <a:spcPct val="0"/>
                </a:spcBef>
                <a:spcAft>
                  <a:spcPct val="0"/>
                </a:spcAft>
              </a:pPr>
              <a:t>31</a:t>
            </a:fld>
            <a:endParaRPr lang="en-US" altLang="ja-JP">
              <a:ea typeface="ＭＳ Ｐゴシック" panose="020B0600070205080204"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ー 1">
            <a:extLst>
              <a:ext uri="{FF2B5EF4-FFF2-40B4-BE49-F238E27FC236}">
                <a16:creationId xmlns:a16="http://schemas.microsoft.com/office/drawing/2014/main" id="{6638A1E3-DABA-17D6-1B83-A9A72021DE63}"/>
              </a:ext>
            </a:extLst>
          </p:cNvPr>
          <p:cNvSpPr>
            <a:spLocks noGrp="1" noRot="1" noChangeAspect="1" noChangeArrowheads="1" noTextEdit="1"/>
          </p:cNvSpPr>
          <p:nvPr>
            <p:ph type="sldImg"/>
          </p:nvPr>
        </p:nvSpPr>
        <p:spPr>
          <a:ln/>
        </p:spPr>
      </p:sp>
      <p:sp>
        <p:nvSpPr>
          <p:cNvPr id="31747" name="ノート プレースホルダー 2">
            <a:extLst>
              <a:ext uri="{FF2B5EF4-FFF2-40B4-BE49-F238E27FC236}">
                <a16:creationId xmlns:a16="http://schemas.microsoft.com/office/drawing/2014/main" id="{0EEBF4E0-3D3C-B134-3359-4027475A0C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1748" name="スライド番号プレースホルダー 3">
            <a:extLst>
              <a:ext uri="{FF2B5EF4-FFF2-40B4-BE49-F238E27FC236}">
                <a16:creationId xmlns:a16="http://schemas.microsoft.com/office/drawing/2014/main" id="{DBD39DE0-32FC-6773-3EF3-A2BD32F15C0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0906C85-9227-4976-8D53-9F92D7EAE275}" type="slidenum">
              <a:rPr lang="en-US" altLang="ja-JP" smtClean="0">
                <a:ea typeface="ＭＳ Ｐゴシック" panose="020B0600070205080204" pitchFamily="50" charset="-128"/>
              </a:rPr>
              <a:pPr fontAlgn="base">
                <a:spcBef>
                  <a:spcPct val="0"/>
                </a:spcBef>
                <a:spcAft>
                  <a:spcPct val="0"/>
                </a:spcAft>
              </a:pPr>
              <a:t>5</a:t>
            </a:fld>
            <a:endParaRPr lang="en-US" altLang="ja-JP">
              <a:ea typeface="ＭＳ Ｐゴシック" panose="020B0600070205080204"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ー 1">
            <a:extLst>
              <a:ext uri="{FF2B5EF4-FFF2-40B4-BE49-F238E27FC236}">
                <a16:creationId xmlns:a16="http://schemas.microsoft.com/office/drawing/2014/main" id="{877D0E9C-D1A8-6C94-4878-EF8DF30683BD}"/>
              </a:ext>
            </a:extLst>
          </p:cNvPr>
          <p:cNvSpPr>
            <a:spLocks noGrp="1" noRot="1" noChangeAspect="1" noChangeArrowheads="1" noTextEdit="1"/>
          </p:cNvSpPr>
          <p:nvPr>
            <p:ph type="sldImg"/>
          </p:nvPr>
        </p:nvSpPr>
        <p:spPr>
          <a:ln/>
        </p:spPr>
      </p:sp>
      <p:sp>
        <p:nvSpPr>
          <p:cNvPr id="33795" name="ノート プレースホルダー 2">
            <a:extLst>
              <a:ext uri="{FF2B5EF4-FFF2-40B4-BE49-F238E27FC236}">
                <a16:creationId xmlns:a16="http://schemas.microsoft.com/office/drawing/2014/main" id="{281A827E-7413-C2C7-B3EE-C8E0C87E20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3796" name="スライド番号プレースホルダー 3">
            <a:extLst>
              <a:ext uri="{FF2B5EF4-FFF2-40B4-BE49-F238E27FC236}">
                <a16:creationId xmlns:a16="http://schemas.microsoft.com/office/drawing/2014/main" id="{A5F8EA42-2B8E-71A3-BD91-43DE5F0D253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F1C0BCC5-15DD-4BC5-AE19-C3A101585DC1}" type="slidenum">
              <a:rPr lang="en-US" altLang="ja-JP" smtClean="0">
                <a:ea typeface="ＭＳ Ｐゴシック" panose="020B0600070205080204" pitchFamily="50" charset="-128"/>
              </a:rPr>
              <a:pPr fontAlgn="base">
                <a:spcBef>
                  <a:spcPct val="0"/>
                </a:spcBef>
                <a:spcAft>
                  <a:spcPct val="0"/>
                </a:spcAft>
              </a:pPr>
              <a:t>6</a:t>
            </a:fld>
            <a:endParaRPr lang="en-US" altLang="ja-JP">
              <a:ea typeface="ＭＳ Ｐゴシック" panose="020B0600070205080204"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ー 1">
            <a:extLst>
              <a:ext uri="{FF2B5EF4-FFF2-40B4-BE49-F238E27FC236}">
                <a16:creationId xmlns:a16="http://schemas.microsoft.com/office/drawing/2014/main" id="{57F97551-E731-B35F-9124-10E78061BAC6}"/>
              </a:ext>
            </a:extLst>
          </p:cNvPr>
          <p:cNvSpPr>
            <a:spLocks noGrp="1" noRot="1" noChangeAspect="1" noChangeArrowheads="1" noTextEdit="1"/>
          </p:cNvSpPr>
          <p:nvPr>
            <p:ph type="sldImg"/>
          </p:nvPr>
        </p:nvSpPr>
        <p:spPr>
          <a:ln/>
        </p:spPr>
      </p:sp>
      <p:sp>
        <p:nvSpPr>
          <p:cNvPr id="35843" name="ノート プレースホルダー 2">
            <a:extLst>
              <a:ext uri="{FF2B5EF4-FFF2-40B4-BE49-F238E27FC236}">
                <a16:creationId xmlns:a16="http://schemas.microsoft.com/office/drawing/2014/main" id="{A09C48DA-0B1F-94FD-3C03-8F86AD3732B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5844" name="スライド番号プレースホルダー 3">
            <a:extLst>
              <a:ext uri="{FF2B5EF4-FFF2-40B4-BE49-F238E27FC236}">
                <a16:creationId xmlns:a16="http://schemas.microsoft.com/office/drawing/2014/main" id="{D92CFEA6-B559-16A8-2D04-105C423DDEB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6C4334CB-B087-4547-82B5-A528AF89B376}" type="slidenum">
              <a:rPr lang="en-US" altLang="ja-JP" smtClean="0">
                <a:ea typeface="ＭＳ Ｐゴシック" panose="020B0600070205080204" pitchFamily="50" charset="-128"/>
              </a:rPr>
              <a:pPr fontAlgn="base">
                <a:spcBef>
                  <a:spcPct val="0"/>
                </a:spcBef>
                <a:spcAft>
                  <a:spcPct val="0"/>
                </a:spcAft>
              </a:pPr>
              <a:t>7</a:t>
            </a:fld>
            <a:endParaRPr lang="en-US" altLang="ja-JP">
              <a:ea typeface="ＭＳ Ｐゴシック" panose="020B0600070205080204"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ー 1">
            <a:extLst>
              <a:ext uri="{FF2B5EF4-FFF2-40B4-BE49-F238E27FC236}">
                <a16:creationId xmlns:a16="http://schemas.microsoft.com/office/drawing/2014/main" id="{BDFDDCE6-B3E4-7CDB-B1BC-181C0F19C070}"/>
              </a:ext>
            </a:extLst>
          </p:cNvPr>
          <p:cNvSpPr>
            <a:spLocks noGrp="1" noRot="1" noChangeAspect="1" noChangeArrowheads="1" noTextEdit="1"/>
          </p:cNvSpPr>
          <p:nvPr>
            <p:ph type="sldImg"/>
          </p:nvPr>
        </p:nvSpPr>
        <p:spPr>
          <a:ln/>
        </p:spPr>
      </p:sp>
      <p:sp>
        <p:nvSpPr>
          <p:cNvPr id="37891" name="ノート プレースホルダー 2">
            <a:extLst>
              <a:ext uri="{FF2B5EF4-FFF2-40B4-BE49-F238E27FC236}">
                <a16:creationId xmlns:a16="http://schemas.microsoft.com/office/drawing/2014/main" id="{ED905F3F-FD8F-0857-42E7-CF2F0235F4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37892" name="スライド番号プレースホルダー 3">
            <a:extLst>
              <a:ext uri="{FF2B5EF4-FFF2-40B4-BE49-F238E27FC236}">
                <a16:creationId xmlns:a16="http://schemas.microsoft.com/office/drawing/2014/main" id="{689AA274-5C85-5344-291C-FCD77E25FB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917F574A-BFD1-421F-8661-A71A2DBA7E6E}" type="slidenum">
              <a:rPr lang="en-US" altLang="ja-JP" smtClean="0">
                <a:ea typeface="ＭＳ Ｐゴシック" panose="020B0600070205080204" pitchFamily="50" charset="-128"/>
              </a:rPr>
              <a:pPr fontAlgn="base">
                <a:spcBef>
                  <a:spcPct val="0"/>
                </a:spcBef>
                <a:spcAft>
                  <a:spcPct val="0"/>
                </a:spcAft>
              </a:pPr>
              <a:t>8</a:t>
            </a:fld>
            <a:endParaRPr lang="en-US" altLang="ja-JP">
              <a:ea typeface="ＭＳ Ｐゴシック" panose="020B0600070205080204"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ー 1">
            <a:extLst>
              <a:ext uri="{FF2B5EF4-FFF2-40B4-BE49-F238E27FC236}">
                <a16:creationId xmlns:a16="http://schemas.microsoft.com/office/drawing/2014/main" id="{8CF5AFDF-6393-5151-BB53-38FDF64A57EE}"/>
              </a:ext>
            </a:extLst>
          </p:cNvPr>
          <p:cNvSpPr>
            <a:spLocks noGrp="1" noRot="1" noChangeAspect="1" noChangeArrowheads="1" noTextEdit="1"/>
          </p:cNvSpPr>
          <p:nvPr>
            <p:ph type="sldImg"/>
          </p:nvPr>
        </p:nvSpPr>
        <p:spPr>
          <a:ln/>
        </p:spPr>
      </p:sp>
      <p:sp>
        <p:nvSpPr>
          <p:cNvPr id="41987" name="ノート プレースホルダー 2">
            <a:extLst>
              <a:ext uri="{FF2B5EF4-FFF2-40B4-BE49-F238E27FC236}">
                <a16:creationId xmlns:a16="http://schemas.microsoft.com/office/drawing/2014/main" id="{7F844ED3-81D2-43E3-3098-9E24963652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41988" name="スライド番号プレースホルダー 3">
            <a:extLst>
              <a:ext uri="{FF2B5EF4-FFF2-40B4-BE49-F238E27FC236}">
                <a16:creationId xmlns:a16="http://schemas.microsoft.com/office/drawing/2014/main" id="{7D8129CF-DC7F-9DDF-E820-0BA100616C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C707D743-F0F0-4B55-B6A2-2D3C247C21C2}" type="slidenum">
              <a:rPr lang="en-US" altLang="ja-JP" smtClean="0">
                <a:ea typeface="ＭＳ Ｐゴシック" panose="020B0600070205080204" pitchFamily="50" charset="-128"/>
              </a:rPr>
              <a:pPr fontAlgn="base">
                <a:spcBef>
                  <a:spcPct val="0"/>
                </a:spcBef>
                <a:spcAft>
                  <a:spcPct val="0"/>
                </a:spcAft>
              </a:pPr>
              <a:t>9</a:t>
            </a:fld>
            <a:endParaRPr lang="en-US" altLang="ja-JP">
              <a:ea typeface="ＭＳ Ｐゴシック" panose="020B0600070205080204"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34FFAB18-820F-B1BA-B7F7-371E6A21A384}"/>
              </a:ext>
            </a:extLst>
          </p:cNvPr>
          <p:cNvSpPr>
            <a:spLocks noGrp="1" noRot="1" noChangeAspect="1" noChangeArrowheads="1" noTextEdit="1"/>
          </p:cNvSpPr>
          <p:nvPr>
            <p:ph type="sldImg"/>
          </p:nvPr>
        </p:nvSpPr>
        <p:spPr>
          <a:ln/>
        </p:spPr>
      </p:sp>
      <p:sp>
        <p:nvSpPr>
          <p:cNvPr id="44035" name="ノート プレースホルダー 2">
            <a:extLst>
              <a:ext uri="{FF2B5EF4-FFF2-40B4-BE49-F238E27FC236}">
                <a16:creationId xmlns:a16="http://schemas.microsoft.com/office/drawing/2014/main" id="{2FF66AF3-A183-6211-B099-FAA1359202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ea typeface="ＭＳ Ｐ明朝" panose="02020600040205080304" pitchFamily="18" charset="-128"/>
            </a:endParaRPr>
          </a:p>
        </p:txBody>
      </p:sp>
      <p:sp>
        <p:nvSpPr>
          <p:cNvPr id="44036" name="スライド番号プレースホルダー 3">
            <a:extLst>
              <a:ext uri="{FF2B5EF4-FFF2-40B4-BE49-F238E27FC236}">
                <a16:creationId xmlns:a16="http://schemas.microsoft.com/office/drawing/2014/main" id="{BC3446F0-0D04-735E-2254-6D99D606054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1363" indent="-284163">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1413"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5970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4225" indent="-227013">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14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686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58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3025" indent="-227013" defTabSz="4572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fontAlgn="base">
              <a:spcBef>
                <a:spcPct val="0"/>
              </a:spcBef>
              <a:spcAft>
                <a:spcPct val="0"/>
              </a:spcAft>
            </a:pPr>
            <a:fld id="{580FC959-FDE7-4FF3-A1C6-BBA285463673}" type="slidenum">
              <a:rPr lang="en-US" altLang="ja-JP" smtClean="0">
                <a:ea typeface="ＭＳ Ｐゴシック" panose="020B0600070205080204" pitchFamily="50" charset="-128"/>
              </a:rPr>
              <a:pPr fontAlgn="base">
                <a:spcBef>
                  <a:spcPct val="0"/>
                </a:spcBef>
                <a:spcAft>
                  <a:spcPct val="0"/>
                </a:spcAft>
              </a:pPr>
              <a:t>10</a:t>
            </a:fld>
            <a:endParaRPr lang="en-US" altLang="ja-JP">
              <a:ea typeface="ＭＳ Ｐゴシック" panose="020B0600070205080204"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8A1E18F0-6245-7EFA-C3E2-60B57E665DF0}"/>
              </a:ext>
            </a:extLst>
          </p:cNvPr>
          <p:cNvGrpSpPr>
            <a:grpSpLocks/>
          </p:cNvGrpSpPr>
          <p:nvPr/>
        </p:nvGrpSpPr>
        <p:grpSpPr bwMode="auto">
          <a:xfrm>
            <a:off x="-9525" y="-7938"/>
            <a:ext cx="10125075" cy="6873876"/>
            <a:chOff x="-8466" y="-8468"/>
            <a:chExt cx="9169804" cy="6874935"/>
          </a:xfrm>
        </p:grpSpPr>
        <p:cxnSp>
          <p:nvCxnSpPr>
            <p:cNvPr id="5" name="Straight Connector 16">
              <a:extLst>
                <a:ext uri="{FF2B5EF4-FFF2-40B4-BE49-F238E27FC236}">
                  <a16:creationId xmlns:a16="http://schemas.microsoft.com/office/drawing/2014/main" id="{2934D447-E70B-7496-7032-BF5CC8BC7C8E}"/>
                </a:ext>
              </a:extLst>
            </p:cNvPr>
            <p:cNvCxnSpPr/>
            <p:nvPr/>
          </p:nvCxnSpPr>
          <p:spPr>
            <a:xfrm flipV="1">
              <a:off x="5131398" y="4175239"/>
              <a:ext cx="4021314"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7">
              <a:extLst>
                <a:ext uri="{FF2B5EF4-FFF2-40B4-BE49-F238E27FC236}">
                  <a16:creationId xmlns:a16="http://schemas.microsoft.com/office/drawing/2014/main" id="{719461CB-3F2B-33EC-8ECB-5BA9488C902D}"/>
                </a:ext>
              </a:extLst>
            </p:cNvPr>
            <p:cNvCxnSpPr/>
            <p:nvPr/>
          </p:nvCxnSpPr>
          <p:spPr>
            <a:xfrm>
              <a:off x="7042133" y="-529"/>
              <a:ext cx="1219190"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9C325F2C-6298-5D4D-F4EA-E91EDFABDC36}"/>
                </a:ext>
              </a:extLst>
            </p:cNvPr>
            <p:cNvSpPr/>
            <p:nvPr/>
          </p:nvSpPr>
          <p:spPr>
            <a:xfrm>
              <a:off x="6892609" y="-529"/>
              <a:ext cx="226872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3953192-0B36-F7FE-59B7-90B8DCFB44A9}"/>
                </a:ext>
              </a:extLst>
            </p:cNvPr>
            <p:cNvSpPr/>
            <p:nvPr/>
          </p:nvSpPr>
          <p:spPr>
            <a:xfrm>
              <a:off x="7204596" y="-8468"/>
              <a:ext cx="1948116"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1FF3439B-54C8-1084-5569-E6C59F8AE868}"/>
                </a:ext>
              </a:extLst>
            </p:cNvPr>
            <p:cNvSpPr/>
            <p:nvPr/>
          </p:nvSpPr>
          <p:spPr>
            <a:xfrm>
              <a:off x="6638133" y="3919613"/>
              <a:ext cx="2513142"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B7A5D5DB-8681-1CA7-C50B-80448A759EE4}"/>
                </a:ext>
              </a:extLst>
            </p:cNvPr>
            <p:cNvSpPr/>
            <p:nvPr/>
          </p:nvSpPr>
          <p:spPr>
            <a:xfrm>
              <a:off x="7010503" y="-8468"/>
              <a:ext cx="214220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555FE1CF-EDBF-2EE9-77F3-81C55C60B02C}"/>
                </a:ext>
              </a:extLst>
            </p:cNvPr>
            <p:cNvSpPr/>
            <p:nvPr/>
          </p:nvSpPr>
          <p:spPr>
            <a:xfrm>
              <a:off x="8295828" y="-8468"/>
              <a:ext cx="856884"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283F51AC-7C53-089C-0977-756A3C0E1125}"/>
                </a:ext>
              </a:extLst>
            </p:cNvPr>
            <p:cNvSpPr/>
            <p:nvPr/>
          </p:nvSpPr>
          <p:spPr>
            <a:xfrm>
              <a:off x="8077294" y="-8468"/>
              <a:ext cx="1066791"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4D899BA-3421-5112-B622-D126FAC34DD9}"/>
                </a:ext>
              </a:extLst>
            </p:cNvPr>
            <p:cNvSpPr/>
            <p:nvPr/>
          </p:nvSpPr>
          <p:spPr>
            <a:xfrm>
              <a:off x="8060041" y="4894488"/>
              <a:ext cx="1094108"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6D8F1F3E-9128-CC88-692C-EA61D7048780}"/>
                </a:ext>
              </a:extLst>
            </p:cNvPr>
            <p:cNvSpPr/>
            <p:nvPr/>
          </p:nvSpPr>
          <p:spPr>
            <a:xfrm>
              <a:off x="-8466" y="-8468"/>
              <a:ext cx="864073"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8366" y="2404534"/>
            <a:ext cx="643366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248366" y="4050835"/>
            <a:ext cx="643366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15" name="Date Placeholder 3">
            <a:extLst>
              <a:ext uri="{FF2B5EF4-FFF2-40B4-BE49-F238E27FC236}">
                <a16:creationId xmlns:a16="http://schemas.microsoft.com/office/drawing/2014/main" id="{6B918B8A-8E6E-B27D-7CB6-0ABACA08B322}"/>
              </a:ext>
            </a:extLst>
          </p:cNvPr>
          <p:cNvSpPr>
            <a:spLocks noGrp="1"/>
          </p:cNvSpPr>
          <p:nvPr>
            <p:ph type="dt" sz="half" idx="10"/>
          </p:nvPr>
        </p:nvSpPr>
        <p:spPr/>
        <p:txBody>
          <a:bodyPr/>
          <a:lstStyle>
            <a:lvl1pPr>
              <a:defRPr/>
            </a:lvl1pPr>
          </a:lstStyle>
          <a:p>
            <a:pPr>
              <a:defRPr/>
            </a:pPr>
            <a:endParaRPr lang="en-US" altLang="ja-JP"/>
          </a:p>
        </p:txBody>
      </p:sp>
      <p:sp>
        <p:nvSpPr>
          <p:cNvPr id="16" name="Footer Placeholder 4">
            <a:extLst>
              <a:ext uri="{FF2B5EF4-FFF2-40B4-BE49-F238E27FC236}">
                <a16:creationId xmlns:a16="http://schemas.microsoft.com/office/drawing/2014/main" id="{3E2B764F-BFE5-5FEF-14EA-245AB58C9F3B}"/>
              </a:ext>
            </a:extLst>
          </p:cNvPr>
          <p:cNvSpPr>
            <a:spLocks noGrp="1"/>
          </p:cNvSpPr>
          <p:nvPr>
            <p:ph type="ftr" sz="quarter" idx="11"/>
          </p:nvPr>
        </p:nvSpPr>
        <p:spPr/>
        <p:txBody>
          <a:bodyPr/>
          <a:lstStyle>
            <a:lvl1pPr>
              <a:defRPr/>
            </a:lvl1pPr>
          </a:lstStyle>
          <a:p>
            <a:pPr>
              <a:defRPr/>
            </a:pPr>
            <a:endParaRPr lang="en-US" altLang="ja-JP"/>
          </a:p>
        </p:txBody>
      </p:sp>
      <p:sp>
        <p:nvSpPr>
          <p:cNvPr id="17" name="Slide Number Placeholder 5">
            <a:extLst>
              <a:ext uri="{FF2B5EF4-FFF2-40B4-BE49-F238E27FC236}">
                <a16:creationId xmlns:a16="http://schemas.microsoft.com/office/drawing/2014/main" id="{CE0EE3AB-4C7D-A510-BB19-08D4741E157A}"/>
              </a:ext>
            </a:extLst>
          </p:cNvPr>
          <p:cNvSpPr>
            <a:spLocks noGrp="1"/>
          </p:cNvSpPr>
          <p:nvPr>
            <p:ph type="sldNum" sz="quarter" idx="12"/>
          </p:nvPr>
        </p:nvSpPr>
        <p:spPr/>
        <p:txBody>
          <a:bodyPr/>
          <a:lstStyle>
            <a:lvl1pPr>
              <a:defRPr/>
            </a:lvl1pPr>
          </a:lstStyle>
          <a:p>
            <a:pPr>
              <a:defRPr/>
            </a:pPr>
            <a:fld id="{DC0EE562-C022-4781-87A8-44FEEFDB7967}" type="slidenum">
              <a:rPr lang="en-US" altLang="ja-JP"/>
              <a:pPr>
                <a:defRPr/>
              </a:pPr>
              <a:t>‹#›</a:t>
            </a:fld>
            <a:endParaRPr lang="en-US" altLang="ja-JP" dirty="0"/>
          </a:p>
        </p:txBody>
      </p:sp>
    </p:spTree>
    <p:extLst>
      <p:ext uri="{BB962C8B-B14F-4D97-AF65-F5344CB8AC3E}">
        <p14:creationId xmlns:p14="http://schemas.microsoft.com/office/powerpoint/2010/main" val="780843517"/>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100" y="4470400"/>
            <a:ext cx="700893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706AB5D4-9D17-FECF-7EE2-55CC49CA2B58}"/>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0A022B26-8E70-6186-DEB5-9B08A0086D4C}"/>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63ADDCAA-4BB8-4A90-D725-576EC6972855}"/>
              </a:ext>
            </a:extLst>
          </p:cNvPr>
          <p:cNvSpPr>
            <a:spLocks noGrp="1"/>
          </p:cNvSpPr>
          <p:nvPr>
            <p:ph type="sldNum" sz="quarter" idx="12"/>
          </p:nvPr>
        </p:nvSpPr>
        <p:spPr/>
        <p:txBody>
          <a:bodyPr/>
          <a:lstStyle>
            <a:lvl1pPr>
              <a:defRPr/>
            </a:lvl1pPr>
          </a:lstStyle>
          <a:p>
            <a:pPr>
              <a:defRPr/>
            </a:pPr>
            <a:fld id="{65D09C8A-AAA3-4792-80AF-560DD66E8A86}" type="slidenum">
              <a:rPr lang="en-US" altLang="ja-JP"/>
              <a:pPr>
                <a:defRPr/>
              </a:pPr>
              <a:t>‹#›</a:t>
            </a:fld>
            <a:endParaRPr lang="en-US" altLang="ja-JP" dirty="0"/>
          </a:p>
        </p:txBody>
      </p:sp>
    </p:spTree>
    <p:extLst>
      <p:ext uri="{BB962C8B-B14F-4D97-AF65-F5344CB8AC3E}">
        <p14:creationId xmlns:p14="http://schemas.microsoft.com/office/powerpoint/2010/main" val="108796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0752B299-C5D7-57A0-390F-5AAF4F5BC5E2}"/>
              </a:ext>
            </a:extLst>
          </p:cNvPr>
          <p:cNvSpPr txBox="1">
            <a:spLocks noChangeArrowheads="1"/>
          </p:cNvSpPr>
          <p:nvPr/>
        </p:nvSpPr>
        <p:spPr bwMode="auto">
          <a:xfrm>
            <a:off x="533400" y="790575"/>
            <a:ext cx="504825"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5" name="TextBox 24">
            <a:extLst>
              <a:ext uri="{FF2B5EF4-FFF2-40B4-BE49-F238E27FC236}">
                <a16:creationId xmlns:a16="http://schemas.microsoft.com/office/drawing/2014/main" id="{DD882ED4-7EA7-3A04-9BBE-8D169AE5DF24}"/>
              </a:ext>
            </a:extLst>
          </p:cNvPr>
          <p:cNvSpPr txBox="1">
            <a:spLocks noChangeArrowheads="1"/>
          </p:cNvSpPr>
          <p:nvPr/>
        </p:nvSpPr>
        <p:spPr bwMode="auto">
          <a:xfrm>
            <a:off x="7450138" y="2886075"/>
            <a:ext cx="504825"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2" name="Title 1"/>
          <p:cNvSpPr>
            <a:spLocks noGrp="1"/>
          </p:cNvSpPr>
          <p:nvPr>
            <p:ph type="title"/>
          </p:nvPr>
        </p:nvSpPr>
        <p:spPr>
          <a:xfrm>
            <a:off x="855602" y="609600"/>
            <a:ext cx="6704701"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215769" y="3632200"/>
            <a:ext cx="598436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470400"/>
            <a:ext cx="700893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6" name="Date Placeholder 3">
            <a:extLst>
              <a:ext uri="{FF2B5EF4-FFF2-40B4-BE49-F238E27FC236}">
                <a16:creationId xmlns:a16="http://schemas.microsoft.com/office/drawing/2014/main" id="{1048EBC2-7F59-B495-972E-CA5455222154}"/>
              </a:ext>
            </a:extLst>
          </p:cNvPr>
          <p:cNvSpPr>
            <a:spLocks noGrp="1"/>
          </p:cNvSpPr>
          <p:nvPr>
            <p:ph type="dt" sz="half" idx="14"/>
          </p:nvPr>
        </p:nvSpPr>
        <p:spPr/>
        <p:txBody>
          <a:bodyPr/>
          <a:lstStyle>
            <a:lvl1pPr>
              <a:defRPr/>
            </a:lvl1pPr>
          </a:lstStyle>
          <a:p>
            <a:pPr>
              <a:defRPr/>
            </a:pPr>
            <a:endParaRPr lang="en-US" altLang="ja-JP"/>
          </a:p>
        </p:txBody>
      </p:sp>
      <p:sp>
        <p:nvSpPr>
          <p:cNvPr id="7" name="Footer Placeholder 4">
            <a:extLst>
              <a:ext uri="{FF2B5EF4-FFF2-40B4-BE49-F238E27FC236}">
                <a16:creationId xmlns:a16="http://schemas.microsoft.com/office/drawing/2014/main" id="{B25C0F7E-5E37-A4B2-6DD1-D73C32782126}"/>
              </a:ext>
            </a:extLst>
          </p:cNvPr>
          <p:cNvSpPr>
            <a:spLocks noGrp="1"/>
          </p:cNvSpPr>
          <p:nvPr>
            <p:ph type="ftr" sz="quarter" idx="15"/>
          </p:nvPr>
        </p:nvSpPr>
        <p:spPr/>
        <p:txBody>
          <a:bodyPr/>
          <a:lstStyle>
            <a:lvl1pPr>
              <a:defRPr/>
            </a:lvl1pPr>
          </a:lstStyle>
          <a:p>
            <a:pPr>
              <a:defRPr/>
            </a:pPr>
            <a:endParaRPr lang="en-US" altLang="ja-JP"/>
          </a:p>
        </p:txBody>
      </p:sp>
      <p:sp>
        <p:nvSpPr>
          <p:cNvPr id="8" name="Slide Number Placeholder 5">
            <a:extLst>
              <a:ext uri="{FF2B5EF4-FFF2-40B4-BE49-F238E27FC236}">
                <a16:creationId xmlns:a16="http://schemas.microsoft.com/office/drawing/2014/main" id="{C9C9957F-BF16-49EC-4736-F8182CAC7E7C}"/>
              </a:ext>
            </a:extLst>
          </p:cNvPr>
          <p:cNvSpPr>
            <a:spLocks noGrp="1"/>
          </p:cNvSpPr>
          <p:nvPr>
            <p:ph type="sldNum" sz="quarter" idx="16"/>
          </p:nvPr>
        </p:nvSpPr>
        <p:spPr/>
        <p:txBody>
          <a:bodyPr/>
          <a:lstStyle>
            <a:lvl1pPr>
              <a:defRPr/>
            </a:lvl1pPr>
          </a:lstStyle>
          <a:p>
            <a:pPr>
              <a:defRPr/>
            </a:pPr>
            <a:fld id="{E32E742B-66D7-4BB7-8ACF-F6EC5556218C}" type="slidenum">
              <a:rPr lang="en-US" altLang="ja-JP"/>
              <a:pPr>
                <a:defRPr/>
              </a:pPr>
              <a:t>‹#›</a:t>
            </a:fld>
            <a:endParaRPr lang="en-US" altLang="ja-JP" dirty="0"/>
          </a:p>
        </p:txBody>
      </p:sp>
    </p:spTree>
    <p:extLst>
      <p:ext uri="{BB962C8B-B14F-4D97-AF65-F5344CB8AC3E}">
        <p14:creationId xmlns:p14="http://schemas.microsoft.com/office/powerpoint/2010/main" val="1345997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3099" y="1931988"/>
            <a:ext cx="700893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E97CB95-D02D-B42D-C8CB-CB9182284DA8}"/>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750B88BA-7C9A-3592-1024-473CC9753F63}"/>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EEAE27DC-693D-A8F9-250D-5A33C24BF3DA}"/>
              </a:ext>
            </a:extLst>
          </p:cNvPr>
          <p:cNvSpPr>
            <a:spLocks noGrp="1"/>
          </p:cNvSpPr>
          <p:nvPr>
            <p:ph type="sldNum" sz="quarter" idx="12"/>
          </p:nvPr>
        </p:nvSpPr>
        <p:spPr/>
        <p:txBody>
          <a:bodyPr/>
          <a:lstStyle>
            <a:lvl1pPr>
              <a:defRPr/>
            </a:lvl1pPr>
          </a:lstStyle>
          <a:p>
            <a:pPr>
              <a:defRPr/>
            </a:pPr>
            <a:fld id="{3CBDF8F2-7599-48CB-8F98-B80531F95188}" type="slidenum">
              <a:rPr lang="en-US" altLang="ja-JP"/>
              <a:pPr>
                <a:defRPr/>
              </a:pPr>
              <a:t>‹#›</a:t>
            </a:fld>
            <a:endParaRPr lang="en-US" altLang="ja-JP" dirty="0"/>
          </a:p>
        </p:txBody>
      </p:sp>
    </p:spTree>
    <p:extLst>
      <p:ext uri="{BB962C8B-B14F-4D97-AF65-F5344CB8AC3E}">
        <p14:creationId xmlns:p14="http://schemas.microsoft.com/office/powerpoint/2010/main" val="3711806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F6681C5C-AF19-D482-B8B9-3778A28FB6AB}"/>
              </a:ext>
            </a:extLst>
          </p:cNvPr>
          <p:cNvSpPr txBox="1">
            <a:spLocks noChangeArrowheads="1"/>
          </p:cNvSpPr>
          <p:nvPr/>
        </p:nvSpPr>
        <p:spPr bwMode="auto">
          <a:xfrm>
            <a:off x="533400" y="790575"/>
            <a:ext cx="504825"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5" name="TextBox 24">
            <a:extLst>
              <a:ext uri="{FF2B5EF4-FFF2-40B4-BE49-F238E27FC236}">
                <a16:creationId xmlns:a16="http://schemas.microsoft.com/office/drawing/2014/main" id="{2881A0D1-EFAC-7CFA-DB1C-6CD6FAAF2925}"/>
              </a:ext>
            </a:extLst>
          </p:cNvPr>
          <p:cNvSpPr txBox="1">
            <a:spLocks noChangeArrowheads="1"/>
          </p:cNvSpPr>
          <p:nvPr/>
        </p:nvSpPr>
        <p:spPr bwMode="auto">
          <a:xfrm>
            <a:off x="7450138" y="2886075"/>
            <a:ext cx="504825"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2" name="Title 1"/>
          <p:cNvSpPr>
            <a:spLocks noGrp="1"/>
          </p:cNvSpPr>
          <p:nvPr>
            <p:ph type="title"/>
          </p:nvPr>
        </p:nvSpPr>
        <p:spPr>
          <a:xfrm>
            <a:off x="855602" y="609600"/>
            <a:ext cx="6704701"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3097" y="4013200"/>
            <a:ext cx="700893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6" name="Date Placeholder 3">
            <a:extLst>
              <a:ext uri="{FF2B5EF4-FFF2-40B4-BE49-F238E27FC236}">
                <a16:creationId xmlns:a16="http://schemas.microsoft.com/office/drawing/2014/main" id="{DF9114D4-D635-BD9E-4F9B-7F063ECC1B62}"/>
              </a:ext>
            </a:extLst>
          </p:cNvPr>
          <p:cNvSpPr>
            <a:spLocks noGrp="1"/>
          </p:cNvSpPr>
          <p:nvPr>
            <p:ph type="dt" sz="half" idx="14"/>
          </p:nvPr>
        </p:nvSpPr>
        <p:spPr/>
        <p:txBody>
          <a:bodyPr/>
          <a:lstStyle>
            <a:lvl1pPr>
              <a:defRPr/>
            </a:lvl1pPr>
          </a:lstStyle>
          <a:p>
            <a:pPr>
              <a:defRPr/>
            </a:pPr>
            <a:endParaRPr lang="en-US" altLang="ja-JP"/>
          </a:p>
        </p:txBody>
      </p:sp>
      <p:sp>
        <p:nvSpPr>
          <p:cNvPr id="7" name="Footer Placeholder 4">
            <a:extLst>
              <a:ext uri="{FF2B5EF4-FFF2-40B4-BE49-F238E27FC236}">
                <a16:creationId xmlns:a16="http://schemas.microsoft.com/office/drawing/2014/main" id="{D437653B-0C2B-2018-6222-3BB6DB318346}"/>
              </a:ext>
            </a:extLst>
          </p:cNvPr>
          <p:cNvSpPr>
            <a:spLocks noGrp="1"/>
          </p:cNvSpPr>
          <p:nvPr>
            <p:ph type="ftr" sz="quarter" idx="15"/>
          </p:nvPr>
        </p:nvSpPr>
        <p:spPr/>
        <p:txBody>
          <a:bodyPr/>
          <a:lstStyle>
            <a:lvl1pPr>
              <a:defRPr/>
            </a:lvl1pPr>
          </a:lstStyle>
          <a:p>
            <a:pPr>
              <a:defRPr/>
            </a:pPr>
            <a:endParaRPr lang="en-US" altLang="ja-JP"/>
          </a:p>
        </p:txBody>
      </p:sp>
      <p:sp>
        <p:nvSpPr>
          <p:cNvPr id="8" name="Slide Number Placeholder 5">
            <a:extLst>
              <a:ext uri="{FF2B5EF4-FFF2-40B4-BE49-F238E27FC236}">
                <a16:creationId xmlns:a16="http://schemas.microsoft.com/office/drawing/2014/main" id="{CF8521C3-BEA7-7B81-4EB3-0F1AD3B61A30}"/>
              </a:ext>
            </a:extLst>
          </p:cNvPr>
          <p:cNvSpPr>
            <a:spLocks noGrp="1"/>
          </p:cNvSpPr>
          <p:nvPr>
            <p:ph type="sldNum" sz="quarter" idx="16"/>
          </p:nvPr>
        </p:nvSpPr>
        <p:spPr/>
        <p:txBody>
          <a:bodyPr/>
          <a:lstStyle>
            <a:lvl1pPr>
              <a:defRPr/>
            </a:lvl1pPr>
          </a:lstStyle>
          <a:p>
            <a:pPr>
              <a:defRPr/>
            </a:pPr>
            <a:fld id="{621FC223-F978-4178-BA3B-97777D244563}" type="slidenum">
              <a:rPr lang="en-US" altLang="ja-JP"/>
              <a:pPr>
                <a:defRPr/>
              </a:pPr>
              <a:t>‹#›</a:t>
            </a:fld>
            <a:endParaRPr lang="en-US" altLang="ja-JP" dirty="0"/>
          </a:p>
        </p:txBody>
      </p:sp>
    </p:spTree>
    <p:extLst>
      <p:ext uri="{BB962C8B-B14F-4D97-AF65-F5344CB8AC3E}">
        <p14:creationId xmlns:p14="http://schemas.microsoft.com/office/powerpoint/2010/main" val="4103972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0000" y="609600"/>
            <a:ext cx="70020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3097" y="4013200"/>
            <a:ext cx="700893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987A1C01-57DA-A8AC-1B31-56014BE1695C}"/>
              </a:ext>
            </a:extLst>
          </p:cNvPr>
          <p:cNvSpPr>
            <a:spLocks noGrp="1"/>
          </p:cNvSpPr>
          <p:nvPr>
            <p:ph type="dt" sz="half" idx="14"/>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CB4C34EE-F3F6-7C83-1C7D-CC085BF91CBF}"/>
              </a:ext>
            </a:extLst>
          </p:cNvPr>
          <p:cNvSpPr>
            <a:spLocks noGrp="1"/>
          </p:cNvSpPr>
          <p:nvPr>
            <p:ph type="ftr" sz="quarter" idx="15"/>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BA18932A-7D48-DF80-B56E-836FF807E986}"/>
              </a:ext>
            </a:extLst>
          </p:cNvPr>
          <p:cNvSpPr>
            <a:spLocks noGrp="1"/>
          </p:cNvSpPr>
          <p:nvPr>
            <p:ph type="sldNum" sz="quarter" idx="16"/>
          </p:nvPr>
        </p:nvSpPr>
        <p:spPr/>
        <p:txBody>
          <a:bodyPr/>
          <a:lstStyle>
            <a:lvl1pPr>
              <a:defRPr/>
            </a:lvl1pPr>
          </a:lstStyle>
          <a:p>
            <a:pPr>
              <a:defRPr/>
            </a:pPr>
            <a:fld id="{494C5CC3-443B-4AE7-A109-28892D66126A}" type="slidenum">
              <a:rPr lang="en-US" altLang="ja-JP"/>
              <a:pPr>
                <a:defRPr/>
              </a:pPr>
              <a:t>‹#›</a:t>
            </a:fld>
            <a:endParaRPr lang="en-US" altLang="ja-JP" dirty="0"/>
          </a:p>
        </p:txBody>
      </p:sp>
    </p:spTree>
    <p:extLst>
      <p:ext uri="{BB962C8B-B14F-4D97-AF65-F5344CB8AC3E}">
        <p14:creationId xmlns:p14="http://schemas.microsoft.com/office/powerpoint/2010/main" val="1280006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2B6C2665-B835-7244-A9D3-51FB6657BC0B}"/>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D4F21F02-2689-BA73-7F52-4181825F6F5D}"/>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459A5905-F1CF-0670-003D-077F5462AC7D}"/>
              </a:ext>
            </a:extLst>
          </p:cNvPr>
          <p:cNvSpPr>
            <a:spLocks noGrp="1"/>
          </p:cNvSpPr>
          <p:nvPr>
            <p:ph type="sldNum" sz="quarter" idx="12"/>
          </p:nvPr>
        </p:nvSpPr>
        <p:spPr/>
        <p:txBody>
          <a:bodyPr/>
          <a:lstStyle>
            <a:lvl1pPr>
              <a:defRPr/>
            </a:lvl1pPr>
          </a:lstStyle>
          <a:p>
            <a:pPr>
              <a:defRPr/>
            </a:pPr>
            <a:fld id="{92496F7D-6674-4E12-9CB4-A839F29B5D8E}" type="slidenum">
              <a:rPr lang="en-US" altLang="ja-JP"/>
              <a:pPr>
                <a:defRPr/>
              </a:pPr>
              <a:t>‹#›</a:t>
            </a:fld>
            <a:endParaRPr lang="en-US" altLang="ja-JP" dirty="0"/>
          </a:p>
        </p:txBody>
      </p:sp>
    </p:spTree>
    <p:extLst>
      <p:ext uri="{BB962C8B-B14F-4D97-AF65-F5344CB8AC3E}">
        <p14:creationId xmlns:p14="http://schemas.microsoft.com/office/powerpoint/2010/main" val="2066413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9948" y="609601"/>
            <a:ext cx="108077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3099" y="609601"/>
            <a:ext cx="5736175"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D3D19015-1AD8-A150-9F9A-91E3ECCDCB07}"/>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3B02B04F-110E-B78E-D194-C2822827C967}"/>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DE0AD96A-7306-2FE1-85EB-8E87D1C05EA3}"/>
              </a:ext>
            </a:extLst>
          </p:cNvPr>
          <p:cNvSpPr>
            <a:spLocks noGrp="1"/>
          </p:cNvSpPr>
          <p:nvPr>
            <p:ph type="sldNum" sz="quarter" idx="12"/>
          </p:nvPr>
        </p:nvSpPr>
        <p:spPr/>
        <p:txBody>
          <a:bodyPr/>
          <a:lstStyle>
            <a:lvl1pPr>
              <a:defRPr/>
            </a:lvl1pPr>
          </a:lstStyle>
          <a:p>
            <a:pPr>
              <a:defRPr/>
            </a:pPr>
            <a:fld id="{ACC5A415-87E6-4489-9F8E-2CBEBC6204D8}" type="slidenum">
              <a:rPr lang="en-US" altLang="ja-JP"/>
              <a:pPr>
                <a:defRPr/>
              </a:pPr>
              <a:t>‹#›</a:t>
            </a:fld>
            <a:endParaRPr lang="en-US" altLang="ja-JP" dirty="0"/>
          </a:p>
        </p:txBody>
      </p:sp>
    </p:spTree>
    <p:extLst>
      <p:ext uri="{BB962C8B-B14F-4D97-AF65-F5344CB8AC3E}">
        <p14:creationId xmlns:p14="http://schemas.microsoft.com/office/powerpoint/2010/main" val="29648491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34FA6B32-7975-694B-B6CB-33ECF8828F3B}"/>
              </a:ext>
            </a:extLst>
          </p:cNvPr>
          <p:cNvGrpSpPr>
            <a:grpSpLocks/>
          </p:cNvGrpSpPr>
          <p:nvPr/>
        </p:nvGrpSpPr>
        <p:grpSpPr bwMode="auto">
          <a:xfrm>
            <a:off x="-9525" y="-7938"/>
            <a:ext cx="10125075" cy="6873876"/>
            <a:chOff x="-8466" y="-8468"/>
            <a:chExt cx="9169804" cy="6874935"/>
          </a:xfrm>
        </p:grpSpPr>
        <p:cxnSp>
          <p:nvCxnSpPr>
            <p:cNvPr id="5" name="Straight Connector 16">
              <a:extLst>
                <a:ext uri="{FF2B5EF4-FFF2-40B4-BE49-F238E27FC236}">
                  <a16:creationId xmlns:a16="http://schemas.microsoft.com/office/drawing/2014/main" id="{0D47764C-1AF8-D31D-7F8E-73B8AC2BFF61}"/>
                </a:ext>
              </a:extLst>
            </p:cNvPr>
            <p:cNvCxnSpPr/>
            <p:nvPr/>
          </p:nvCxnSpPr>
          <p:spPr>
            <a:xfrm flipV="1">
              <a:off x="5131398" y="4175239"/>
              <a:ext cx="4021314"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7">
              <a:extLst>
                <a:ext uri="{FF2B5EF4-FFF2-40B4-BE49-F238E27FC236}">
                  <a16:creationId xmlns:a16="http://schemas.microsoft.com/office/drawing/2014/main" id="{FC50CCAE-3DC9-DC47-D72E-BCF6ECA3CF0E}"/>
                </a:ext>
              </a:extLst>
            </p:cNvPr>
            <p:cNvCxnSpPr/>
            <p:nvPr/>
          </p:nvCxnSpPr>
          <p:spPr>
            <a:xfrm>
              <a:off x="7042133" y="-529"/>
              <a:ext cx="1219190"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F2B7BA91-DFA9-FE50-235E-36EEF7FF9654}"/>
                </a:ext>
              </a:extLst>
            </p:cNvPr>
            <p:cNvSpPr/>
            <p:nvPr/>
          </p:nvSpPr>
          <p:spPr>
            <a:xfrm>
              <a:off x="6892609" y="-529"/>
              <a:ext cx="226872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E0065484-D8FC-BA85-9856-90D6A5AF0B0B}"/>
                </a:ext>
              </a:extLst>
            </p:cNvPr>
            <p:cNvSpPr/>
            <p:nvPr/>
          </p:nvSpPr>
          <p:spPr>
            <a:xfrm>
              <a:off x="7204596" y="-8468"/>
              <a:ext cx="1948116"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32AA11BD-F1C8-B578-7E0F-41DBE8F316BF}"/>
                </a:ext>
              </a:extLst>
            </p:cNvPr>
            <p:cNvSpPr/>
            <p:nvPr/>
          </p:nvSpPr>
          <p:spPr>
            <a:xfrm>
              <a:off x="6638133" y="3919613"/>
              <a:ext cx="2513142"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8BDC601B-FAA7-E951-F481-1B6145D95D7B}"/>
                </a:ext>
              </a:extLst>
            </p:cNvPr>
            <p:cNvSpPr/>
            <p:nvPr/>
          </p:nvSpPr>
          <p:spPr>
            <a:xfrm>
              <a:off x="7010503" y="-8468"/>
              <a:ext cx="214220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BC5F1653-38E0-1C57-E6C1-8A47AD7DA0FD}"/>
                </a:ext>
              </a:extLst>
            </p:cNvPr>
            <p:cNvSpPr/>
            <p:nvPr/>
          </p:nvSpPr>
          <p:spPr>
            <a:xfrm>
              <a:off x="8295828" y="-8468"/>
              <a:ext cx="856884"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2AC5F9AB-949E-2AD3-9F67-D3D566B00D56}"/>
                </a:ext>
              </a:extLst>
            </p:cNvPr>
            <p:cNvSpPr/>
            <p:nvPr/>
          </p:nvSpPr>
          <p:spPr>
            <a:xfrm>
              <a:off x="8077294" y="-8468"/>
              <a:ext cx="1066791"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154C5D40-C09C-A4DC-8CBB-AEF2F99D7382}"/>
                </a:ext>
              </a:extLst>
            </p:cNvPr>
            <p:cNvSpPr/>
            <p:nvPr/>
          </p:nvSpPr>
          <p:spPr>
            <a:xfrm>
              <a:off x="8060041" y="4894488"/>
              <a:ext cx="1094108"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481A8331-ABDC-A523-76C0-407D34CC8351}"/>
                </a:ext>
              </a:extLst>
            </p:cNvPr>
            <p:cNvSpPr/>
            <p:nvPr/>
          </p:nvSpPr>
          <p:spPr>
            <a:xfrm>
              <a:off x="-8466" y="-8468"/>
              <a:ext cx="864073"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8366" y="2404534"/>
            <a:ext cx="643366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248366" y="4050835"/>
            <a:ext cx="643366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15" name="Date Placeholder 3">
            <a:extLst>
              <a:ext uri="{FF2B5EF4-FFF2-40B4-BE49-F238E27FC236}">
                <a16:creationId xmlns:a16="http://schemas.microsoft.com/office/drawing/2014/main" id="{7E77BC31-EB51-7D6E-4815-CB4DCC11C066}"/>
              </a:ext>
            </a:extLst>
          </p:cNvPr>
          <p:cNvSpPr>
            <a:spLocks noGrp="1"/>
          </p:cNvSpPr>
          <p:nvPr>
            <p:ph type="dt" sz="half" idx="10"/>
          </p:nvPr>
        </p:nvSpPr>
        <p:spPr/>
        <p:txBody>
          <a:bodyPr/>
          <a:lstStyle>
            <a:lvl1pPr>
              <a:defRPr/>
            </a:lvl1pPr>
          </a:lstStyle>
          <a:p>
            <a:pPr>
              <a:defRPr/>
            </a:pPr>
            <a:fld id="{62006224-7F28-480C-B6DB-4009376CB6F7}" type="datetime1">
              <a:rPr lang="ja-JP" altLang="en-US"/>
              <a:pPr>
                <a:defRPr/>
              </a:pPr>
              <a:t>2025/12/19</a:t>
            </a:fld>
            <a:endParaRPr lang="ja-JP" altLang="en-US"/>
          </a:p>
        </p:txBody>
      </p:sp>
      <p:sp>
        <p:nvSpPr>
          <p:cNvPr id="16" name="Footer Placeholder 4">
            <a:extLst>
              <a:ext uri="{FF2B5EF4-FFF2-40B4-BE49-F238E27FC236}">
                <a16:creationId xmlns:a16="http://schemas.microsoft.com/office/drawing/2014/main" id="{BC283126-AB4D-AE7F-62D2-CB2B9ECEEE1B}"/>
              </a:ext>
            </a:extLst>
          </p:cNvPr>
          <p:cNvSpPr>
            <a:spLocks noGrp="1"/>
          </p:cNvSpPr>
          <p:nvPr>
            <p:ph type="ftr" sz="quarter" idx="11"/>
          </p:nvPr>
        </p:nvSpPr>
        <p:spPr/>
        <p:txBody>
          <a:bodyPr/>
          <a:lstStyle>
            <a:lvl1pPr>
              <a:defRPr/>
            </a:lvl1pPr>
          </a:lstStyle>
          <a:p>
            <a:pPr>
              <a:defRPr/>
            </a:pPr>
            <a:endParaRPr lang="ja-JP" altLang="en-US"/>
          </a:p>
        </p:txBody>
      </p:sp>
      <p:sp>
        <p:nvSpPr>
          <p:cNvPr id="17" name="Slide Number Placeholder 5">
            <a:extLst>
              <a:ext uri="{FF2B5EF4-FFF2-40B4-BE49-F238E27FC236}">
                <a16:creationId xmlns:a16="http://schemas.microsoft.com/office/drawing/2014/main" id="{5F9756D7-84A9-575A-5199-6EEC28C1FC35}"/>
              </a:ext>
            </a:extLst>
          </p:cNvPr>
          <p:cNvSpPr>
            <a:spLocks noGrp="1"/>
          </p:cNvSpPr>
          <p:nvPr>
            <p:ph type="sldNum" sz="quarter" idx="12"/>
          </p:nvPr>
        </p:nvSpPr>
        <p:spPr/>
        <p:txBody>
          <a:bodyPr/>
          <a:lstStyle>
            <a:lvl1pPr>
              <a:defRPr/>
            </a:lvl1pPr>
          </a:lstStyle>
          <a:p>
            <a:pPr>
              <a:defRPr/>
            </a:pPr>
            <a:fld id="{19A43133-048F-4E68-9B74-CCA111188C5D}" type="slidenum">
              <a:rPr lang="ja-JP" altLang="en-US"/>
              <a:pPr>
                <a:defRPr/>
              </a:pPr>
              <a:t>‹#›</a:t>
            </a:fld>
            <a:endParaRPr lang="ja-JP" altLang="en-US"/>
          </a:p>
        </p:txBody>
      </p:sp>
    </p:spTree>
    <p:extLst>
      <p:ext uri="{BB962C8B-B14F-4D97-AF65-F5344CB8AC3E}">
        <p14:creationId xmlns:p14="http://schemas.microsoft.com/office/powerpoint/2010/main" val="440325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2173EF1F-B642-1A58-5E0F-A2B43EA1E7EE}"/>
              </a:ext>
            </a:extLst>
          </p:cNvPr>
          <p:cNvSpPr>
            <a:spLocks noGrp="1"/>
          </p:cNvSpPr>
          <p:nvPr>
            <p:ph type="dt" sz="half" idx="10"/>
          </p:nvPr>
        </p:nvSpPr>
        <p:spPr/>
        <p:txBody>
          <a:bodyPr/>
          <a:lstStyle>
            <a:lvl1pPr>
              <a:defRPr/>
            </a:lvl1pPr>
          </a:lstStyle>
          <a:p>
            <a:pPr>
              <a:defRPr/>
            </a:pPr>
            <a:fld id="{72FE2C7F-B3AD-4931-BE58-EC2E65D1052B}"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E9A083E9-5F6D-6F73-9D68-C94DF065047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C4DB707D-43A7-A8CA-70DE-E1D50FA4168A}"/>
              </a:ext>
            </a:extLst>
          </p:cNvPr>
          <p:cNvSpPr>
            <a:spLocks noGrp="1"/>
          </p:cNvSpPr>
          <p:nvPr>
            <p:ph type="sldNum" sz="quarter" idx="12"/>
          </p:nvPr>
        </p:nvSpPr>
        <p:spPr/>
        <p:txBody>
          <a:bodyPr/>
          <a:lstStyle>
            <a:lvl1pPr>
              <a:defRPr/>
            </a:lvl1pPr>
          </a:lstStyle>
          <a:p>
            <a:pPr>
              <a:defRPr/>
            </a:pPr>
            <a:fld id="{A1F64EBA-3FB9-4D22-B896-7FD7DA3594BA}" type="slidenum">
              <a:rPr lang="ja-JP" altLang="en-US"/>
              <a:pPr>
                <a:defRPr/>
              </a:pPr>
              <a:t>‹#›</a:t>
            </a:fld>
            <a:endParaRPr lang="ja-JP" altLang="en-US"/>
          </a:p>
        </p:txBody>
      </p:sp>
    </p:spTree>
    <p:extLst>
      <p:ext uri="{BB962C8B-B14F-4D97-AF65-F5344CB8AC3E}">
        <p14:creationId xmlns:p14="http://schemas.microsoft.com/office/powerpoint/2010/main" val="2977859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3099" y="2700869"/>
            <a:ext cx="700893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4527448"/>
            <a:ext cx="700893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E6716639-AA02-A09D-EBFA-56C4E45D5192}"/>
              </a:ext>
            </a:extLst>
          </p:cNvPr>
          <p:cNvSpPr>
            <a:spLocks noGrp="1"/>
          </p:cNvSpPr>
          <p:nvPr>
            <p:ph type="dt" sz="half" idx="10"/>
          </p:nvPr>
        </p:nvSpPr>
        <p:spPr/>
        <p:txBody>
          <a:bodyPr/>
          <a:lstStyle>
            <a:lvl1pPr>
              <a:defRPr/>
            </a:lvl1pPr>
          </a:lstStyle>
          <a:p>
            <a:pPr>
              <a:defRPr/>
            </a:pPr>
            <a:fld id="{8795CB93-448A-4ED3-AAA6-A11744E21D7E}"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4E896F03-6912-9FF1-AB87-008C1604BD01}"/>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137EA3B9-C8E2-E3A5-7B8C-0816C72D4DB9}"/>
              </a:ext>
            </a:extLst>
          </p:cNvPr>
          <p:cNvSpPr>
            <a:spLocks noGrp="1"/>
          </p:cNvSpPr>
          <p:nvPr>
            <p:ph type="sldNum" sz="quarter" idx="12"/>
          </p:nvPr>
        </p:nvSpPr>
        <p:spPr/>
        <p:txBody>
          <a:bodyPr/>
          <a:lstStyle>
            <a:lvl1pPr>
              <a:defRPr/>
            </a:lvl1pPr>
          </a:lstStyle>
          <a:p>
            <a:pPr>
              <a:defRPr/>
            </a:pPr>
            <a:fld id="{02B3C0BD-55E5-4DAA-B4DE-C9CDB49258C1}" type="slidenum">
              <a:rPr lang="ja-JP" altLang="en-US"/>
              <a:pPr>
                <a:defRPr/>
              </a:pPr>
              <a:t>‹#›</a:t>
            </a:fld>
            <a:endParaRPr lang="ja-JP" altLang="en-US"/>
          </a:p>
        </p:txBody>
      </p:sp>
    </p:spTree>
    <p:extLst>
      <p:ext uri="{BB962C8B-B14F-4D97-AF65-F5344CB8AC3E}">
        <p14:creationId xmlns:p14="http://schemas.microsoft.com/office/powerpoint/2010/main" val="74740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930E188B-3BB8-3E7F-9DEB-C18C865C6E41}"/>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DDC568D0-D467-3025-8C5D-4092B5C44FEE}"/>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0B432D9A-DC4D-D845-BAE4-171A6E891CDD}"/>
              </a:ext>
            </a:extLst>
          </p:cNvPr>
          <p:cNvSpPr>
            <a:spLocks noGrp="1"/>
          </p:cNvSpPr>
          <p:nvPr>
            <p:ph type="sldNum" sz="quarter" idx="12"/>
          </p:nvPr>
        </p:nvSpPr>
        <p:spPr/>
        <p:txBody>
          <a:bodyPr/>
          <a:lstStyle>
            <a:lvl1pPr>
              <a:defRPr/>
            </a:lvl1pPr>
          </a:lstStyle>
          <a:p>
            <a:pPr>
              <a:defRPr/>
            </a:pPr>
            <a:fld id="{8E5D5548-0F7C-428C-81C8-17A2924A07D0}" type="slidenum">
              <a:rPr lang="en-US" altLang="ja-JP"/>
              <a:pPr>
                <a:defRPr/>
              </a:pPr>
              <a:t>‹#›</a:t>
            </a:fld>
            <a:endParaRPr lang="en-US" altLang="ja-JP" dirty="0"/>
          </a:p>
        </p:txBody>
      </p:sp>
    </p:spTree>
    <p:extLst>
      <p:ext uri="{BB962C8B-B14F-4D97-AF65-F5344CB8AC3E}">
        <p14:creationId xmlns:p14="http://schemas.microsoft.com/office/powerpoint/2010/main" val="36669455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3101" y="2160589"/>
            <a:ext cx="3409787"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272246" y="2160590"/>
            <a:ext cx="3409788"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5F1A83E2-6381-84D5-1F9D-5ED57662AC14}"/>
              </a:ext>
            </a:extLst>
          </p:cNvPr>
          <p:cNvSpPr>
            <a:spLocks noGrp="1"/>
          </p:cNvSpPr>
          <p:nvPr>
            <p:ph type="dt" sz="half" idx="10"/>
          </p:nvPr>
        </p:nvSpPr>
        <p:spPr/>
        <p:txBody>
          <a:bodyPr/>
          <a:lstStyle>
            <a:lvl1pPr>
              <a:defRPr/>
            </a:lvl1pPr>
          </a:lstStyle>
          <a:p>
            <a:pPr>
              <a:defRPr/>
            </a:pPr>
            <a:fld id="{452CC745-9172-44EC-98D4-00A760442509}" type="datetime1">
              <a:rPr lang="ja-JP" altLang="en-US"/>
              <a:pPr>
                <a:defRPr/>
              </a:pPr>
              <a:t>2025/12/19</a:t>
            </a:fld>
            <a:endParaRPr lang="ja-JP" altLang="en-US"/>
          </a:p>
        </p:txBody>
      </p:sp>
      <p:sp>
        <p:nvSpPr>
          <p:cNvPr id="6" name="Footer Placeholder 4">
            <a:extLst>
              <a:ext uri="{FF2B5EF4-FFF2-40B4-BE49-F238E27FC236}">
                <a16:creationId xmlns:a16="http://schemas.microsoft.com/office/drawing/2014/main" id="{C278605E-65BC-5F50-0B2A-FEBD8E7915A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71115AF8-E23F-3761-10D4-191D4A09EFBE}"/>
              </a:ext>
            </a:extLst>
          </p:cNvPr>
          <p:cNvSpPr>
            <a:spLocks noGrp="1"/>
          </p:cNvSpPr>
          <p:nvPr>
            <p:ph type="sldNum" sz="quarter" idx="12"/>
          </p:nvPr>
        </p:nvSpPr>
        <p:spPr/>
        <p:txBody>
          <a:bodyPr/>
          <a:lstStyle>
            <a:lvl1pPr>
              <a:defRPr/>
            </a:lvl1pPr>
          </a:lstStyle>
          <a:p>
            <a:pPr>
              <a:defRPr/>
            </a:pPr>
            <a:fld id="{6016AF99-58FE-476C-997F-746BAC855EAB}" type="slidenum">
              <a:rPr lang="ja-JP" altLang="en-US"/>
              <a:pPr>
                <a:defRPr/>
              </a:pPr>
              <a:t>‹#›</a:t>
            </a:fld>
            <a:endParaRPr lang="ja-JP" altLang="en-US"/>
          </a:p>
        </p:txBody>
      </p:sp>
    </p:spTree>
    <p:extLst>
      <p:ext uri="{BB962C8B-B14F-4D97-AF65-F5344CB8AC3E}">
        <p14:creationId xmlns:p14="http://schemas.microsoft.com/office/powerpoint/2010/main" val="34639980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2160983"/>
            <a:ext cx="34126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3099" y="2737247"/>
            <a:ext cx="3412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69415" y="2160983"/>
            <a:ext cx="34126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269415" y="2737247"/>
            <a:ext cx="3412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a:extLst>
              <a:ext uri="{FF2B5EF4-FFF2-40B4-BE49-F238E27FC236}">
                <a16:creationId xmlns:a16="http://schemas.microsoft.com/office/drawing/2014/main" id="{73B892D6-49EC-5E41-82D6-2B79487BE9CC}"/>
              </a:ext>
            </a:extLst>
          </p:cNvPr>
          <p:cNvSpPr>
            <a:spLocks noGrp="1"/>
          </p:cNvSpPr>
          <p:nvPr>
            <p:ph type="dt" sz="half" idx="10"/>
          </p:nvPr>
        </p:nvSpPr>
        <p:spPr/>
        <p:txBody>
          <a:bodyPr/>
          <a:lstStyle>
            <a:lvl1pPr>
              <a:defRPr/>
            </a:lvl1pPr>
          </a:lstStyle>
          <a:p>
            <a:pPr>
              <a:defRPr/>
            </a:pPr>
            <a:fld id="{2992E5C1-F037-4BBF-BCE2-76996C1D213A}" type="datetime1">
              <a:rPr lang="ja-JP" altLang="en-US"/>
              <a:pPr>
                <a:defRPr/>
              </a:pPr>
              <a:t>2025/12/19</a:t>
            </a:fld>
            <a:endParaRPr lang="ja-JP" altLang="en-US"/>
          </a:p>
        </p:txBody>
      </p:sp>
      <p:sp>
        <p:nvSpPr>
          <p:cNvPr id="8" name="Footer Placeholder 4">
            <a:extLst>
              <a:ext uri="{FF2B5EF4-FFF2-40B4-BE49-F238E27FC236}">
                <a16:creationId xmlns:a16="http://schemas.microsoft.com/office/drawing/2014/main" id="{05CD06FA-0265-F7BF-FA35-43BD6C449C40}"/>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974CC6AB-1903-2B63-FE73-6657A8D197D7}"/>
              </a:ext>
            </a:extLst>
          </p:cNvPr>
          <p:cNvSpPr>
            <a:spLocks noGrp="1"/>
          </p:cNvSpPr>
          <p:nvPr>
            <p:ph type="sldNum" sz="quarter" idx="12"/>
          </p:nvPr>
        </p:nvSpPr>
        <p:spPr/>
        <p:txBody>
          <a:bodyPr/>
          <a:lstStyle>
            <a:lvl1pPr>
              <a:defRPr/>
            </a:lvl1pPr>
          </a:lstStyle>
          <a:p>
            <a:pPr>
              <a:defRPr/>
            </a:pPr>
            <a:fld id="{C3B49B35-FE36-4D86-8ACF-E722DAA68D40}" type="slidenum">
              <a:rPr lang="ja-JP" altLang="en-US"/>
              <a:pPr>
                <a:defRPr/>
              </a:pPr>
              <a:t>‹#›</a:t>
            </a:fld>
            <a:endParaRPr lang="ja-JP" altLang="en-US"/>
          </a:p>
        </p:txBody>
      </p:sp>
    </p:spTree>
    <p:extLst>
      <p:ext uri="{BB962C8B-B14F-4D97-AF65-F5344CB8AC3E}">
        <p14:creationId xmlns:p14="http://schemas.microsoft.com/office/powerpoint/2010/main" val="27679642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3099" y="609600"/>
            <a:ext cx="7008934" cy="1320800"/>
          </a:xfrm>
        </p:spPr>
        <p:txBody>
          <a:bodyPr/>
          <a:lstStyle/>
          <a:p>
            <a:r>
              <a:rPr lang="ja-JP" altLang="en-US"/>
              <a:t>マスター タイトルの書式設定</a:t>
            </a:r>
            <a:endParaRPr lang="en-US" dirty="0"/>
          </a:p>
        </p:txBody>
      </p:sp>
      <p:sp>
        <p:nvSpPr>
          <p:cNvPr id="3" name="Date Placeholder 3">
            <a:extLst>
              <a:ext uri="{FF2B5EF4-FFF2-40B4-BE49-F238E27FC236}">
                <a16:creationId xmlns:a16="http://schemas.microsoft.com/office/drawing/2014/main" id="{9671E5BD-EA40-5E89-7A81-DD166317073D}"/>
              </a:ext>
            </a:extLst>
          </p:cNvPr>
          <p:cNvSpPr>
            <a:spLocks noGrp="1"/>
          </p:cNvSpPr>
          <p:nvPr>
            <p:ph type="dt" sz="half" idx="10"/>
          </p:nvPr>
        </p:nvSpPr>
        <p:spPr/>
        <p:txBody>
          <a:bodyPr/>
          <a:lstStyle>
            <a:lvl1pPr>
              <a:defRPr/>
            </a:lvl1pPr>
          </a:lstStyle>
          <a:p>
            <a:pPr>
              <a:defRPr/>
            </a:pPr>
            <a:fld id="{4BADF6A2-20FC-43ED-B5B2-4204CD4AADCC}" type="datetime1">
              <a:rPr lang="ja-JP" altLang="en-US"/>
              <a:pPr>
                <a:defRPr/>
              </a:pPr>
              <a:t>2025/12/19</a:t>
            </a:fld>
            <a:endParaRPr lang="ja-JP" altLang="en-US"/>
          </a:p>
        </p:txBody>
      </p:sp>
      <p:sp>
        <p:nvSpPr>
          <p:cNvPr id="4" name="Footer Placeholder 4">
            <a:extLst>
              <a:ext uri="{FF2B5EF4-FFF2-40B4-BE49-F238E27FC236}">
                <a16:creationId xmlns:a16="http://schemas.microsoft.com/office/drawing/2014/main" id="{46FEFF6E-5D00-2B75-AE07-D424FC803646}"/>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5">
            <a:extLst>
              <a:ext uri="{FF2B5EF4-FFF2-40B4-BE49-F238E27FC236}">
                <a16:creationId xmlns:a16="http://schemas.microsoft.com/office/drawing/2014/main" id="{87800527-9C81-1709-1FAC-1FD1A096F424}"/>
              </a:ext>
            </a:extLst>
          </p:cNvPr>
          <p:cNvSpPr>
            <a:spLocks noGrp="1"/>
          </p:cNvSpPr>
          <p:nvPr>
            <p:ph type="sldNum" sz="quarter" idx="12"/>
          </p:nvPr>
        </p:nvSpPr>
        <p:spPr/>
        <p:txBody>
          <a:bodyPr/>
          <a:lstStyle>
            <a:lvl1pPr>
              <a:defRPr/>
            </a:lvl1pPr>
          </a:lstStyle>
          <a:p>
            <a:pPr>
              <a:defRPr/>
            </a:pPr>
            <a:fld id="{FB4D49C4-B4A3-4002-95AE-E0DB5D0D0804}" type="slidenum">
              <a:rPr lang="ja-JP" altLang="en-US"/>
              <a:pPr>
                <a:defRPr/>
              </a:pPr>
              <a:t>‹#›</a:t>
            </a:fld>
            <a:endParaRPr lang="ja-JP" altLang="en-US"/>
          </a:p>
        </p:txBody>
      </p:sp>
    </p:spTree>
    <p:extLst>
      <p:ext uri="{BB962C8B-B14F-4D97-AF65-F5344CB8AC3E}">
        <p14:creationId xmlns:p14="http://schemas.microsoft.com/office/powerpoint/2010/main" val="19893944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4C88EA0-9FB1-82ED-A00E-89003C02FEFC}"/>
              </a:ext>
            </a:extLst>
          </p:cNvPr>
          <p:cNvSpPr>
            <a:spLocks noGrp="1"/>
          </p:cNvSpPr>
          <p:nvPr>
            <p:ph type="dt" sz="half" idx="10"/>
          </p:nvPr>
        </p:nvSpPr>
        <p:spPr/>
        <p:txBody>
          <a:bodyPr/>
          <a:lstStyle>
            <a:lvl1pPr>
              <a:defRPr/>
            </a:lvl1pPr>
          </a:lstStyle>
          <a:p>
            <a:pPr>
              <a:defRPr/>
            </a:pPr>
            <a:fld id="{D5BAE1CF-34A7-4C69-A9F4-15A2D06C8020}" type="datetime1">
              <a:rPr lang="ja-JP" altLang="en-US"/>
              <a:pPr>
                <a:defRPr/>
              </a:pPr>
              <a:t>2025/12/19</a:t>
            </a:fld>
            <a:endParaRPr lang="ja-JP" altLang="en-US"/>
          </a:p>
        </p:txBody>
      </p:sp>
      <p:sp>
        <p:nvSpPr>
          <p:cNvPr id="3" name="Footer Placeholder 4">
            <a:extLst>
              <a:ext uri="{FF2B5EF4-FFF2-40B4-BE49-F238E27FC236}">
                <a16:creationId xmlns:a16="http://schemas.microsoft.com/office/drawing/2014/main" id="{29179CC4-816F-48D2-E635-D6EF3D5EBC9E}"/>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5">
            <a:extLst>
              <a:ext uri="{FF2B5EF4-FFF2-40B4-BE49-F238E27FC236}">
                <a16:creationId xmlns:a16="http://schemas.microsoft.com/office/drawing/2014/main" id="{93FF7F0E-CDD8-30FD-20DF-4FD49D1E009A}"/>
              </a:ext>
            </a:extLst>
          </p:cNvPr>
          <p:cNvSpPr>
            <a:spLocks noGrp="1"/>
          </p:cNvSpPr>
          <p:nvPr>
            <p:ph type="sldNum" sz="quarter" idx="12"/>
          </p:nvPr>
        </p:nvSpPr>
        <p:spPr/>
        <p:txBody>
          <a:bodyPr/>
          <a:lstStyle>
            <a:lvl1pPr>
              <a:defRPr/>
            </a:lvl1pPr>
          </a:lstStyle>
          <a:p>
            <a:pPr>
              <a:defRPr/>
            </a:pPr>
            <a:fld id="{662601B4-D697-4DA1-B9CD-3D58839A1086}" type="slidenum">
              <a:rPr lang="ja-JP" altLang="en-US"/>
              <a:pPr>
                <a:defRPr/>
              </a:pPr>
              <a:t>‹#›</a:t>
            </a:fld>
            <a:endParaRPr lang="ja-JP" altLang="en-US"/>
          </a:p>
        </p:txBody>
      </p:sp>
    </p:spTree>
    <p:extLst>
      <p:ext uri="{BB962C8B-B14F-4D97-AF65-F5344CB8AC3E}">
        <p14:creationId xmlns:p14="http://schemas.microsoft.com/office/powerpoint/2010/main" val="25406398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3099" y="1498604"/>
            <a:ext cx="3080826"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943283" y="514926"/>
            <a:ext cx="3738749"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3099" y="2777069"/>
            <a:ext cx="3080826"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A1E0C135-DB2A-8505-D2B1-C2A74E5C6B17}"/>
              </a:ext>
            </a:extLst>
          </p:cNvPr>
          <p:cNvSpPr>
            <a:spLocks noGrp="1"/>
          </p:cNvSpPr>
          <p:nvPr>
            <p:ph type="dt" sz="half" idx="10"/>
          </p:nvPr>
        </p:nvSpPr>
        <p:spPr/>
        <p:txBody>
          <a:bodyPr/>
          <a:lstStyle>
            <a:lvl1pPr>
              <a:defRPr/>
            </a:lvl1pPr>
          </a:lstStyle>
          <a:p>
            <a:pPr>
              <a:defRPr/>
            </a:pPr>
            <a:fld id="{28EE405F-4F91-4157-8641-FAB845FBBDC6}" type="datetime1">
              <a:rPr lang="ja-JP" altLang="en-US"/>
              <a:pPr>
                <a:defRPr/>
              </a:pPr>
              <a:t>2025/12/19</a:t>
            </a:fld>
            <a:endParaRPr lang="ja-JP" altLang="en-US"/>
          </a:p>
        </p:txBody>
      </p:sp>
      <p:sp>
        <p:nvSpPr>
          <p:cNvPr id="6" name="Footer Placeholder 4">
            <a:extLst>
              <a:ext uri="{FF2B5EF4-FFF2-40B4-BE49-F238E27FC236}">
                <a16:creationId xmlns:a16="http://schemas.microsoft.com/office/drawing/2014/main" id="{10231714-36D0-F3FD-1432-C69D1B82C1F6}"/>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0ABAFEA3-8B9E-CE66-F810-4B1FD25B5225}"/>
              </a:ext>
            </a:extLst>
          </p:cNvPr>
          <p:cNvSpPr>
            <a:spLocks noGrp="1"/>
          </p:cNvSpPr>
          <p:nvPr>
            <p:ph type="sldNum" sz="quarter" idx="12"/>
          </p:nvPr>
        </p:nvSpPr>
        <p:spPr/>
        <p:txBody>
          <a:bodyPr/>
          <a:lstStyle>
            <a:lvl1pPr>
              <a:defRPr/>
            </a:lvl1pPr>
          </a:lstStyle>
          <a:p>
            <a:pPr>
              <a:defRPr/>
            </a:pPr>
            <a:fld id="{F3D5CB82-5608-4937-9B27-647AEB61C729}" type="slidenum">
              <a:rPr lang="ja-JP" altLang="en-US"/>
              <a:pPr>
                <a:defRPr/>
              </a:pPr>
              <a:t>‹#›</a:t>
            </a:fld>
            <a:endParaRPr lang="ja-JP" altLang="en-US"/>
          </a:p>
        </p:txBody>
      </p:sp>
    </p:spTree>
    <p:extLst>
      <p:ext uri="{BB962C8B-B14F-4D97-AF65-F5344CB8AC3E}">
        <p14:creationId xmlns:p14="http://schemas.microsoft.com/office/powerpoint/2010/main" val="15470242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3099" y="4800600"/>
            <a:ext cx="700893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3099" y="609600"/>
            <a:ext cx="700893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noProof="0"/>
              <a:t>アイコンをクリックして図を追加</a:t>
            </a:r>
            <a:endParaRPr lang="en-US" noProof="0" dirty="0"/>
          </a:p>
        </p:txBody>
      </p:sp>
      <p:sp>
        <p:nvSpPr>
          <p:cNvPr id="4" name="Text Placeholder 3"/>
          <p:cNvSpPr>
            <a:spLocks noGrp="1"/>
          </p:cNvSpPr>
          <p:nvPr>
            <p:ph type="body" sz="half" idx="2"/>
          </p:nvPr>
        </p:nvSpPr>
        <p:spPr>
          <a:xfrm>
            <a:off x="673099" y="5367338"/>
            <a:ext cx="700893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53F4C459-821D-F6CB-7274-8182FD5F7616}"/>
              </a:ext>
            </a:extLst>
          </p:cNvPr>
          <p:cNvSpPr>
            <a:spLocks noGrp="1"/>
          </p:cNvSpPr>
          <p:nvPr>
            <p:ph type="dt" sz="half" idx="10"/>
          </p:nvPr>
        </p:nvSpPr>
        <p:spPr/>
        <p:txBody>
          <a:bodyPr/>
          <a:lstStyle>
            <a:lvl1pPr>
              <a:defRPr/>
            </a:lvl1pPr>
          </a:lstStyle>
          <a:p>
            <a:pPr>
              <a:defRPr/>
            </a:pPr>
            <a:fld id="{0A5D4D49-8436-41C5-BC05-78FE93343CC5}" type="datetime1">
              <a:rPr lang="ja-JP" altLang="en-US"/>
              <a:pPr>
                <a:defRPr/>
              </a:pPr>
              <a:t>2025/12/19</a:t>
            </a:fld>
            <a:endParaRPr lang="ja-JP" altLang="en-US"/>
          </a:p>
        </p:txBody>
      </p:sp>
      <p:sp>
        <p:nvSpPr>
          <p:cNvPr id="6" name="Footer Placeholder 4">
            <a:extLst>
              <a:ext uri="{FF2B5EF4-FFF2-40B4-BE49-F238E27FC236}">
                <a16:creationId xmlns:a16="http://schemas.microsoft.com/office/drawing/2014/main" id="{176FFE49-6BE8-4FDB-7DC7-132E2D00D8F3}"/>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33271A9D-96FF-FD4A-8A2E-1E315604962F}"/>
              </a:ext>
            </a:extLst>
          </p:cNvPr>
          <p:cNvSpPr>
            <a:spLocks noGrp="1"/>
          </p:cNvSpPr>
          <p:nvPr>
            <p:ph type="sldNum" sz="quarter" idx="12"/>
          </p:nvPr>
        </p:nvSpPr>
        <p:spPr/>
        <p:txBody>
          <a:bodyPr/>
          <a:lstStyle>
            <a:lvl1pPr>
              <a:defRPr/>
            </a:lvl1pPr>
          </a:lstStyle>
          <a:p>
            <a:pPr>
              <a:defRPr/>
            </a:pPr>
            <a:fld id="{A75EDFEB-1864-4076-9D4D-8B7AFBF20B07}" type="slidenum">
              <a:rPr lang="ja-JP" altLang="en-US"/>
              <a:pPr>
                <a:defRPr/>
              </a:pPr>
              <a:t>‹#›</a:t>
            </a:fld>
            <a:endParaRPr lang="ja-JP" altLang="en-US"/>
          </a:p>
        </p:txBody>
      </p:sp>
    </p:spTree>
    <p:extLst>
      <p:ext uri="{BB962C8B-B14F-4D97-AF65-F5344CB8AC3E}">
        <p14:creationId xmlns:p14="http://schemas.microsoft.com/office/powerpoint/2010/main" val="17600448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100" y="4470400"/>
            <a:ext cx="700893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03A66799-8BF4-A9F2-6E92-8FE2C99A37F4}"/>
              </a:ext>
            </a:extLst>
          </p:cNvPr>
          <p:cNvSpPr>
            <a:spLocks noGrp="1"/>
          </p:cNvSpPr>
          <p:nvPr>
            <p:ph type="dt" sz="half" idx="10"/>
          </p:nvPr>
        </p:nvSpPr>
        <p:spPr/>
        <p:txBody>
          <a:bodyPr/>
          <a:lstStyle>
            <a:lvl1pPr>
              <a:defRPr/>
            </a:lvl1pPr>
          </a:lstStyle>
          <a:p>
            <a:pPr>
              <a:defRPr/>
            </a:pPr>
            <a:fld id="{77C5A486-F3BD-40E6-A363-5F88C9D756E6}"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C748F6CC-82C3-15AB-8D3D-85059B844E93}"/>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C4AA3C3-D67F-31AE-F0FE-AAADCE298F9B}"/>
              </a:ext>
            </a:extLst>
          </p:cNvPr>
          <p:cNvSpPr>
            <a:spLocks noGrp="1"/>
          </p:cNvSpPr>
          <p:nvPr>
            <p:ph type="sldNum" sz="quarter" idx="12"/>
          </p:nvPr>
        </p:nvSpPr>
        <p:spPr/>
        <p:txBody>
          <a:bodyPr/>
          <a:lstStyle>
            <a:lvl1pPr>
              <a:defRPr/>
            </a:lvl1pPr>
          </a:lstStyle>
          <a:p>
            <a:pPr>
              <a:defRPr/>
            </a:pPr>
            <a:fld id="{B4033810-C73C-4BE8-92E0-3800EAAADE94}" type="slidenum">
              <a:rPr lang="ja-JP" altLang="en-US"/>
              <a:pPr>
                <a:defRPr/>
              </a:pPr>
              <a:t>‹#›</a:t>
            </a:fld>
            <a:endParaRPr lang="ja-JP" altLang="en-US"/>
          </a:p>
        </p:txBody>
      </p:sp>
    </p:spTree>
    <p:extLst>
      <p:ext uri="{BB962C8B-B14F-4D97-AF65-F5344CB8AC3E}">
        <p14:creationId xmlns:p14="http://schemas.microsoft.com/office/powerpoint/2010/main" val="21735452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F63BF9DB-14DB-E603-F92B-65FDF560EE33}"/>
              </a:ext>
            </a:extLst>
          </p:cNvPr>
          <p:cNvSpPr txBox="1">
            <a:spLocks noChangeArrowheads="1"/>
          </p:cNvSpPr>
          <p:nvPr/>
        </p:nvSpPr>
        <p:spPr bwMode="auto">
          <a:xfrm>
            <a:off x="533400" y="790575"/>
            <a:ext cx="504825"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5" name="TextBox 24">
            <a:extLst>
              <a:ext uri="{FF2B5EF4-FFF2-40B4-BE49-F238E27FC236}">
                <a16:creationId xmlns:a16="http://schemas.microsoft.com/office/drawing/2014/main" id="{8DFF22B8-2D5B-1460-A780-ADA43B800578}"/>
              </a:ext>
            </a:extLst>
          </p:cNvPr>
          <p:cNvSpPr txBox="1">
            <a:spLocks noChangeArrowheads="1"/>
          </p:cNvSpPr>
          <p:nvPr/>
        </p:nvSpPr>
        <p:spPr bwMode="auto">
          <a:xfrm>
            <a:off x="7450138" y="2886075"/>
            <a:ext cx="504825"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2" name="Title 1"/>
          <p:cNvSpPr>
            <a:spLocks noGrp="1"/>
          </p:cNvSpPr>
          <p:nvPr>
            <p:ph type="title"/>
          </p:nvPr>
        </p:nvSpPr>
        <p:spPr>
          <a:xfrm>
            <a:off x="855602" y="609600"/>
            <a:ext cx="6704701"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215769" y="3632200"/>
            <a:ext cx="598436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470400"/>
            <a:ext cx="700893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6" name="Date Placeholder 3">
            <a:extLst>
              <a:ext uri="{FF2B5EF4-FFF2-40B4-BE49-F238E27FC236}">
                <a16:creationId xmlns:a16="http://schemas.microsoft.com/office/drawing/2014/main" id="{4E0F7C0C-C8B6-CAA1-C55F-437ACA5C584C}"/>
              </a:ext>
            </a:extLst>
          </p:cNvPr>
          <p:cNvSpPr>
            <a:spLocks noGrp="1"/>
          </p:cNvSpPr>
          <p:nvPr>
            <p:ph type="dt" sz="half" idx="14"/>
          </p:nvPr>
        </p:nvSpPr>
        <p:spPr/>
        <p:txBody>
          <a:bodyPr/>
          <a:lstStyle>
            <a:lvl1pPr>
              <a:defRPr/>
            </a:lvl1pPr>
          </a:lstStyle>
          <a:p>
            <a:pPr>
              <a:defRPr/>
            </a:pPr>
            <a:fld id="{048DC5F2-65E9-431A-B412-BFCC359FA244}" type="datetime1">
              <a:rPr lang="ja-JP" altLang="en-US"/>
              <a:pPr>
                <a:defRPr/>
              </a:pPr>
              <a:t>2025/12/19</a:t>
            </a:fld>
            <a:endParaRPr lang="ja-JP" altLang="en-US"/>
          </a:p>
        </p:txBody>
      </p:sp>
      <p:sp>
        <p:nvSpPr>
          <p:cNvPr id="7" name="Footer Placeholder 4">
            <a:extLst>
              <a:ext uri="{FF2B5EF4-FFF2-40B4-BE49-F238E27FC236}">
                <a16:creationId xmlns:a16="http://schemas.microsoft.com/office/drawing/2014/main" id="{15F28002-A804-6A6E-3FAE-D998B2C6C2A4}"/>
              </a:ext>
            </a:extLst>
          </p:cNvPr>
          <p:cNvSpPr>
            <a:spLocks noGrp="1"/>
          </p:cNvSpPr>
          <p:nvPr>
            <p:ph type="ftr" sz="quarter" idx="15"/>
          </p:nvPr>
        </p:nvSpPr>
        <p:spPr/>
        <p:txBody>
          <a:bodyPr/>
          <a:lstStyle>
            <a:lvl1pPr>
              <a:defRPr/>
            </a:lvl1pPr>
          </a:lstStyle>
          <a:p>
            <a:pPr>
              <a:defRPr/>
            </a:pPr>
            <a:endParaRPr lang="ja-JP" altLang="en-US"/>
          </a:p>
        </p:txBody>
      </p:sp>
      <p:sp>
        <p:nvSpPr>
          <p:cNvPr id="8" name="Slide Number Placeholder 5">
            <a:extLst>
              <a:ext uri="{FF2B5EF4-FFF2-40B4-BE49-F238E27FC236}">
                <a16:creationId xmlns:a16="http://schemas.microsoft.com/office/drawing/2014/main" id="{E81F9705-D23A-D9EF-9289-1C01B2FCDD7A}"/>
              </a:ext>
            </a:extLst>
          </p:cNvPr>
          <p:cNvSpPr>
            <a:spLocks noGrp="1"/>
          </p:cNvSpPr>
          <p:nvPr>
            <p:ph type="sldNum" sz="quarter" idx="16"/>
          </p:nvPr>
        </p:nvSpPr>
        <p:spPr/>
        <p:txBody>
          <a:bodyPr/>
          <a:lstStyle>
            <a:lvl1pPr>
              <a:defRPr/>
            </a:lvl1pPr>
          </a:lstStyle>
          <a:p>
            <a:pPr>
              <a:defRPr/>
            </a:pPr>
            <a:fld id="{69FCE662-AACA-476D-87F8-D1EE582646AE}" type="slidenum">
              <a:rPr lang="ja-JP" altLang="en-US"/>
              <a:pPr>
                <a:defRPr/>
              </a:pPr>
              <a:t>‹#›</a:t>
            </a:fld>
            <a:endParaRPr lang="ja-JP" altLang="en-US"/>
          </a:p>
        </p:txBody>
      </p:sp>
    </p:spTree>
    <p:extLst>
      <p:ext uri="{BB962C8B-B14F-4D97-AF65-F5344CB8AC3E}">
        <p14:creationId xmlns:p14="http://schemas.microsoft.com/office/powerpoint/2010/main" val="4198452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3099" y="1931988"/>
            <a:ext cx="700893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9B1D016D-ADC8-9C9D-8E37-CAC174B7BD0C}"/>
              </a:ext>
            </a:extLst>
          </p:cNvPr>
          <p:cNvSpPr>
            <a:spLocks noGrp="1"/>
          </p:cNvSpPr>
          <p:nvPr>
            <p:ph type="dt" sz="half" idx="10"/>
          </p:nvPr>
        </p:nvSpPr>
        <p:spPr/>
        <p:txBody>
          <a:bodyPr/>
          <a:lstStyle>
            <a:lvl1pPr>
              <a:defRPr/>
            </a:lvl1pPr>
          </a:lstStyle>
          <a:p>
            <a:pPr>
              <a:defRPr/>
            </a:pPr>
            <a:fld id="{F335EC83-D651-45F3-B76F-DA0B7576D7AC}"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9B5EB65F-E0F8-363D-0252-DAC9403904B0}"/>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604D18D9-74B5-227F-E877-A47C580C587A}"/>
              </a:ext>
            </a:extLst>
          </p:cNvPr>
          <p:cNvSpPr>
            <a:spLocks noGrp="1"/>
          </p:cNvSpPr>
          <p:nvPr>
            <p:ph type="sldNum" sz="quarter" idx="12"/>
          </p:nvPr>
        </p:nvSpPr>
        <p:spPr/>
        <p:txBody>
          <a:bodyPr/>
          <a:lstStyle>
            <a:lvl1pPr>
              <a:defRPr/>
            </a:lvl1pPr>
          </a:lstStyle>
          <a:p>
            <a:pPr>
              <a:defRPr/>
            </a:pPr>
            <a:fld id="{9959D9F4-5128-4AB7-BDE2-970EF64499B6}" type="slidenum">
              <a:rPr lang="ja-JP" altLang="en-US"/>
              <a:pPr>
                <a:defRPr/>
              </a:pPr>
              <a:t>‹#›</a:t>
            </a:fld>
            <a:endParaRPr lang="ja-JP" altLang="en-US"/>
          </a:p>
        </p:txBody>
      </p:sp>
    </p:spTree>
    <p:extLst>
      <p:ext uri="{BB962C8B-B14F-4D97-AF65-F5344CB8AC3E}">
        <p14:creationId xmlns:p14="http://schemas.microsoft.com/office/powerpoint/2010/main" val="21533664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3D6FDBF3-5DE6-6806-0DBD-89DF7B19CBF5}"/>
              </a:ext>
            </a:extLst>
          </p:cNvPr>
          <p:cNvSpPr txBox="1">
            <a:spLocks noChangeArrowheads="1"/>
          </p:cNvSpPr>
          <p:nvPr/>
        </p:nvSpPr>
        <p:spPr bwMode="auto">
          <a:xfrm>
            <a:off x="533400" y="790575"/>
            <a:ext cx="504825"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5" name="TextBox 24">
            <a:extLst>
              <a:ext uri="{FF2B5EF4-FFF2-40B4-BE49-F238E27FC236}">
                <a16:creationId xmlns:a16="http://schemas.microsoft.com/office/drawing/2014/main" id="{73BD3A16-6CF6-370D-635C-198FCE34FD83}"/>
              </a:ext>
            </a:extLst>
          </p:cNvPr>
          <p:cNvSpPr txBox="1">
            <a:spLocks noChangeArrowheads="1"/>
          </p:cNvSpPr>
          <p:nvPr/>
        </p:nvSpPr>
        <p:spPr bwMode="auto">
          <a:xfrm>
            <a:off x="7450138" y="2886075"/>
            <a:ext cx="504825"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a:defRPr/>
            </a:pPr>
            <a:r>
              <a:rPr lang="en-US" altLang="ja-JP" sz="8000">
                <a:solidFill>
                  <a:srgbClr val="C0E474"/>
                </a:solidFill>
                <a:latin typeface="Arial" panose="020B0604020202020204" pitchFamily="34" charset="0"/>
                <a:ea typeface="ＭＳ Ｐゴシック" panose="020B0600070205080204" pitchFamily="50" charset="-128"/>
              </a:rPr>
              <a:t>”</a:t>
            </a:r>
          </a:p>
        </p:txBody>
      </p:sp>
      <p:sp>
        <p:nvSpPr>
          <p:cNvPr id="2" name="Title 1"/>
          <p:cNvSpPr>
            <a:spLocks noGrp="1"/>
          </p:cNvSpPr>
          <p:nvPr>
            <p:ph type="title"/>
          </p:nvPr>
        </p:nvSpPr>
        <p:spPr>
          <a:xfrm>
            <a:off x="855602" y="609600"/>
            <a:ext cx="6704701"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3097" y="4013200"/>
            <a:ext cx="700893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6" name="Date Placeholder 3">
            <a:extLst>
              <a:ext uri="{FF2B5EF4-FFF2-40B4-BE49-F238E27FC236}">
                <a16:creationId xmlns:a16="http://schemas.microsoft.com/office/drawing/2014/main" id="{76860350-7E18-B440-C027-345AA5C3A093}"/>
              </a:ext>
            </a:extLst>
          </p:cNvPr>
          <p:cNvSpPr>
            <a:spLocks noGrp="1"/>
          </p:cNvSpPr>
          <p:nvPr>
            <p:ph type="dt" sz="half" idx="14"/>
          </p:nvPr>
        </p:nvSpPr>
        <p:spPr/>
        <p:txBody>
          <a:bodyPr/>
          <a:lstStyle>
            <a:lvl1pPr>
              <a:defRPr/>
            </a:lvl1pPr>
          </a:lstStyle>
          <a:p>
            <a:pPr>
              <a:defRPr/>
            </a:pPr>
            <a:fld id="{F08B577D-E6BE-4DC2-AAA6-CE177CC00FB9}" type="datetime1">
              <a:rPr lang="ja-JP" altLang="en-US"/>
              <a:pPr>
                <a:defRPr/>
              </a:pPr>
              <a:t>2025/12/19</a:t>
            </a:fld>
            <a:endParaRPr lang="ja-JP" altLang="en-US"/>
          </a:p>
        </p:txBody>
      </p:sp>
      <p:sp>
        <p:nvSpPr>
          <p:cNvPr id="7" name="Footer Placeholder 4">
            <a:extLst>
              <a:ext uri="{FF2B5EF4-FFF2-40B4-BE49-F238E27FC236}">
                <a16:creationId xmlns:a16="http://schemas.microsoft.com/office/drawing/2014/main" id="{6FD1BB28-E793-DA9D-6C01-8025203E79C3}"/>
              </a:ext>
            </a:extLst>
          </p:cNvPr>
          <p:cNvSpPr>
            <a:spLocks noGrp="1"/>
          </p:cNvSpPr>
          <p:nvPr>
            <p:ph type="ftr" sz="quarter" idx="15"/>
          </p:nvPr>
        </p:nvSpPr>
        <p:spPr/>
        <p:txBody>
          <a:bodyPr/>
          <a:lstStyle>
            <a:lvl1pPr>
              <a:defRPr/>
            </a:lvl1pPr>
          </a:lstStyle>
          <a:p>
            <a:pPr>
              <a:defRPr/>
            </a:pPr>
            <a:endParaRPr lang="ja-JP" altLang="en-US"/>
          </a:p>
        </p:txBody>
      </p:sp>
      <p:sp>
        <p:nvSpPr>
          <p:cNvPr id="8" name="Slide Number Placeholder 5">
            <a:extLst>
              <a:ext uri="{FF2B5EF4-FFF2-40B4-BE49-F238E27FC236}">
                <a16:creationId xmlns:a16="http://schemas.microsoft.com/office/drawing/2014/main" id="{D185CE3B-F257-5138-C5BF-A8C879EF4DAE}"/>
              </a:ext>
            </a:extLst>
          </p:cNvPr>
          <p:cNvSpPr>
            <a:spLocks noGrp="1"/>
          </p:cNvSpPr>
          <p:nvPr>
            <p:ph type="sldNum" sz="quarter" idx="16"/>
          </p:nvPr>
        </p:nvSpPr>
        <p:spPr/>
        <p:txBody>
          <a:bodyPr/>
          <a:lstStyle>
            <a:lvl1pPr>
              <a:defRPr/>
            </a:lvl1pPr>
          </a:lstStyle>
          <a:p>
            <a:pPr>
              <a:defRPr/>
            </a:pPr>
            <a:fld id="{C3C2E319-EDD6-411A-A7F6-A946714E0336}" type="slidenum">
              <a:rPr lang="ja-JP" altLang="en-US"/>
              <a:pPr>
                <a:defRPr/>
              </a:pPr>
              <a:t>‹#›</a:t>
            </a:fld>
            <a:endParaRPr lang="ja-JP" altLang="en-US"/>
          </a:p>
        </p:txBody>
      </p:sp>
    </p:spTree>
    <p:extLst>
      <p:ext uri="{BB962C8B-B14F-4D97-AF65-F5344CB8AC3E}">
        <p14:creationId xmlns:p14="http://schemas.microsoft.com/office/powerpoint/2010/main" val="1442507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3099" y="2700869"/>
            <a:ext cx="700893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4527448"/>
            <a:ext cx="700893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949C5F80-3A08-1911-EE5C-0EA535A36F63}"/>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B43F0D95-D770-B797-C032-145E45D07552}"/>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9B2AF7F3-2C36-5920-E0B9-F400B3C8CAE2}"/>
              </a:ext>
            </a:extLst>
          </p:cNvPr>
          <p:cNvSpPr>
            <a:spLocks noGrp="1"/>
          </p:cNvSpPr>
          <p:nvPr>
            <p:ph type="sldNum" sz="quarter" idx="12"/>
          </p:nvPr>
        </p:nvSpPr>
        <p:spPr/>
        <p:txBody>
          <a:bodyPr/>
          <a:lstStyle>
            <a:lvl1pPr>
              <a:defRPr/>
            </a:lvl1pPr>
          </a:lstStyle>
          <a:p>
            <a:pPr>
              <a:defRPr/>
            </a:pPr>
            <a:fld id="{681C3886-19C4-4926-9375-8B051609F465}" type="slidenum">
              <a:rPr lang="en-US" altLang="ja-JP"/>
              <a:pPr>
                <a:defRPr/>
              </a:pPr>
              <a:t>‹#›</a:t>
            </a:fld>
            <a:endParaRPr lang="en-US" altLang="ja-JP" dirty="0"/>
          </a:p>
        </p:txBody>
      </p:sp>
    </p:spTree>
    <p:extLst>
      <p:ext uri="{BB962C8B-B14F-4D97-AF65-F5344CB8AC3E}">
        <p14:creationId xmlns:p14="http://schemas.microsoft.com/office/powerpoint/2010/main" val="3485906061"/>
      </p:ext>
    </p:extLst>
  </p:cSld>
  <p:clrMapOvr>
    <a:masterClrMapping/>
  </p:clrMapOvr>
  <p:transition>
    <p:dissolv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0000" y="609600"/>
            <a:ext cx="70020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3097" y="4013200"/>
            <a:ext cx="700893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3099" y="4527448"/>
            <a:ext cx="700893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C543DD70-5800-6EC5-23B6-79CC9BD99E18}"/>
              </a:ext>
            </a:extLst>
          </p:cNvPr>
          <p:cNvSpPr>
            <a:spLocks noGrp="1"/>
          </p:cNvSpPr>
          <p:nvPr>
            <p:ph type="dt" sz="half" idx="14"/>
          </p:nvPr>
        </p:nvSpPr>
        <p:spPr/>
        <p:txBody>
          <a:bodyPr/>
          <a:lstStyle>
            <a:lvl1pPr>
              <a:defRPr/>
            </a:lvl1pPr>
          </a:lstStyle>
          <a:p>
            <a:pPr>
              <a:defRPr/>
            </a:pPr>
            <a:fld id="{7D2CF2AE-A6F2-4ED8-9204-39037B7A3DFD}"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D94865E3-8E6B-F592-EDA0-4A036C7948F3}"/>
              </a:ext>
            </a:extLst>
          </p:cNvPr>
          <p:cNvSpPr>
            <a:spLocks noGrp="1"/>
          </p:cNvSpPr>
          <p:nvPr>
            <p:ph type="ftr" sz="quarter" idx="15"/>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5C94D186-2635-3504-3321-F781821E762F}"/>
              </a:ext>
            </a:extLst>
          </p:cNvPr>
          <p:cNvSpPr>
            <a:spLocks noGrp="1"/>
          </p:cNvSpPr>
          <p:nvPr>
            <p:ph type="sldNum" sz="quarter" idx="16"/>
          </p:nvPr>
        </p:nvSpPr>
        <p:spPr/>
        <p:txBody>
          <a:bodyPr/>
          <a:lstStyle>
            <a:lvl1pPr>
              <a:defRPr/>
            </a:lvl1pPr>
          </a:lstStyle>
          <a:p>
            <a:pPr>
              <a:defRPr/>
            </a:pPr>
            <a:fld id="{86FD7C65-6FF6-4E1E-B329-4541DA41489E}" type="slidenum">
              <a:rPr lang="ja-JP" altLang="en-US"/>
              <a:pPr>
                <a:defRPr/>
              </a:pPr>
              <a:t>‹#›</a:t>
            </a:fld>
            <a:endParaRPr lang="ja-JP" altLang="en-US"/>
          </a:p>
        </p:txBody>
      </p:sp>
    </p:spTree>
    <p:extLst>
      <p:ext uri="{BB962C8B-B14F-4D97-AF65-F5344CB8AC3E}">
        <p14:creationId xmlns:p14="http://schemas.microsoft.com/office/powerpoint/2010/main" val="2142549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BF44F0CC-2D5B-A9A0-6A9A-3833A065CE2D}"/>
              </a:ext>
            </a:extLst>
          </p:cNvPr>
          <p:cNvSpPr>
            <a:spLocks noGrp="1"/>
          </p:cNvSpPr>
          <p:nvPr>
            <p:ph type="dt" sz="half" idx="10"/>
          </p:nvPr>
        </p:nvSpPr>
        <p:spPr/>
        <p:txBody>
          <a:bodyPr/>
          <a:lstStyle>
            <a:lvl1pPr>
              <a:defRPr/>
            </a:lvl1pPr>
          </a:lstStyle>
          <a:p>
            <a:pPr>
              <a:defRPr/>
            </a:pPr>
            <a:fld id="{328C0EB4-7C33-4148-BA13-0BA86671165A}"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35439B69-63BF-1AED-8368-0C4F45486F9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EE15A226-C7BD-B15B-3B77-C68A90666531}"/>
              </a:ext>
            </a:extLst>
          </p:cNvPr>
          <p:cNvSpPr>
            <a:spLocks noGrp="1"/>
          </p:cNvSpPr>
          <p:nvPr>
            <p:ph type="sldNum" sz="quarter" idx="12"/>
          </p:nvPr>
        </p:nvSpPr>
        <p:spPr/>
        <p:txBody>
          <a:bodyPr/>
          <a:lstStyle>
            <a:lvl1pPr>
              <a:defRPr/>
            </a:lvl1pPr>
          </a:lstStyle>
          <a:p>
            <a:pPr>
              <a:defRPr/>
            </a:pPr>
            <a:fld id="{252C4F93-10BF-4ED2-AAEF-5991A04383CA}" type="slidenum">
              <a:rPr lang="ja-JP" altLang="en-US"/>
              <a:pPr>
                <a:defRPr/>
              </a:pPr>
              <a:t>‹#›</a:t>
            </a:fld>
            <a:endParaRPr lang="ja-JP" altLang="en-US"/>
          </a:p>
        </p:txBody>
      </p:sp>
    </p:spTree>
    <p:extLst>
      <p:ext uri="{BB962C8B-B14F-4D97-AF65-F5344CB8AC3E}">
        <p14:creationId xmlns:p14="http://schemas.microsoft.com/office/powerpoint/2010/main" val="2425135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9948" y="609601"/>
            <a:ext cx="108077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3099" y="609601"/>
            <a:ext cx="5736175"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9FA0A584-C28F-F3D1-64B3-F3E67BE53376}"/>
              </a:ext>
            </a:extLst>
          </p:cNvPr>
          <p:cNvSpPr>
            <a:spLocks noGrp="1"/>
          </p:cNvSpPr>
          <p:nvPr>
            <p:ph type="dt" sz="half" idx="10"/>
          </p:nvPr>
        </p:nvSpPr>
        <p:spPr/>
        <p:txBody>
          <a:bodyPr/>
          <a:lstStyle>
            <a:lvl1pPr>
              <a:defRPr/>
            </a:lvl1pPr>
          </a:lstStyle>
          <a:p>
            <a:pPr>
              <a:defRPr/>
            </a:pPr>
            <a:fld id="{7796810C-990C-4367-AE36-ADB0DBC28A8C}"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A0824AB0-32D1-1DE1-2716-C5DBC3F791D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B721B63-3E28-FA20-9D96-6690CAE1326B}"/>
              </a:ext>
            </a:extLst>
          </p:cNvPr>
          <p:cNvSpPr>
            <a:spLocks noGrp="1"/>
          </p:cNvSpPr>
          <p:nvPr>
            <p:ph type="sldNum" sz="quarter" idx="12"/>
          </p:nvPr>
        </p:nvSpPr>
        <p:spPr/>
        <p:txBody>
          <a:bodyPr/>
          <a:lstStyle>
            <a:lvl1pPr>
              <a:defRPr/>
            </a:lvl1pPr>
          </a:lstStyle>
          <a:p>
            <a:pPr>
              <a:defRPr/>
            </a:pPr>
            <a:fld id="{A0CDA61D-FE0F-4DEF-B4E7-C7078A679E08}" type="slidenum">
              <a:rPr lang="ja-JP" altLang="en-US"/>
              <a:pPr>
                <a:defRPr/>
              </a:pPr>
              <a:t>‹#›</a:t>
            </a:fld>
            <a:endParaRPr lang="ja-JP" altLang="en-US"/>
          </a:p>
        </p:txBody>
      </p:sp>
    </p:spTree>
    <p:extLst>
      <p:ext uri="{BB962C8B-B14F-4D97-AF65-F5344CB8AC3E}">
        <p14:creationId xmlns:p14="http://schemas.microsoft.com/office/powerpoint/2010/main" val="37546670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692696"/>
            <a:ext cx="9086850" cy="724942"/>
          </a:xfrm>
          <a:gradFill>
            <a:gsLst>
              <a:gs pos="98000">
                <a:srgbClr val="000066"/>
              </a:gs>
              <a:gs pos="10000">
                <a:srgbClr val="3333FF"/>
              </a:gs>
              <a:gs pos="0">
                <a:srgbClr val="333399"/>
              </a:gs>
            </a:gsLst>
            <a:lin ang="2700000" scaled="1"/>
          </a:gradFill>
        </p:spPr>
        <p:txBody>
          <a:bodyPr/>
          <a:lstStyle>
            <a:lvl1pPr>
              <a:defRPr sz="2691" b="0">
                <a:solidFill>
                  <a:schemeClr val="bg1"/>
                </a:solidFill>
                <a:latin typeface="HG丸ｺﾞｼｯｸM-PRO" pitchFamily="50" charset="-128"/>
                <a:ea typeface="HG丸ｺﾞｼｯｸM-PRO"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bg1"/>
                </a:solidFill>
                <a:latin typeface="HG丸ｺﾞｼｯｸM-PRO" pitchFamily="50" charset="-128"/>
                <a:ea typeface="HG丸ｺﾞｼｯｸM-PRO" pitchFamily="50" charset="-128"/>
              </a:defRPr>
            </a:lvl1pPr>
            <a:lvl2pPr>
              <a:defRPr>
                <a:solidFill>
                  <a:schemeClr val="bg1"/>
                </a:solidFill>
                <a:latin typeface="HG丸ｺﾞｼｯｸM-PRO" pitchFamily="50" charset="-128"/>
                <a:ea typeface="HG丸ｺﾞｼｯｸM-PRO" pitchFamily="50" charset="-128"/>
              </a:defRPr>
            </a:lvl2pPr>
            <a:lvl3pPr>
              <a:defRPr>
                <a:solidFill>
                  <a:schemeClr val="bg1"/>
                </a:solidFill>
                <a:latin typeface="HG丸ｺﾞｼｯｸM-PRO" pitchFamily="50" charset="-128"/>
                <a:ea typeface="HG丸ｺﾞｼｯｸM-PRO" pitchFamily="50" charset="-128"/>
              </a:defRPr>
            </a:lvl3pPr>
            <a:lvl4pPr>
              <a:defRPr>
                <a:solidFill>
                  <a:schemeClr val="bg1"/>
                </a:solidFill>
                <a:latin typeface="HG丸ｺﾞｼｯｸM-PRO" pitchFamily="50" charset="-128"/>
                <a:ea typeface="HG丸ｺﾞｼｯｸM-PRO" pitchFamily="50" charset="-128"/>
              </a:defRPr>
            </a:lvl4pPr>
            <a:lvl5pPr>
              <a:defRPr>
                <a:solidFill>
                  <a:schemeClr val="bg1"/>
                </a:solidFill>
                <a:latin typeface="HG丸ｺﾞｼｯｸM-PRO" pitchFamily="50" charset="-128"/>
                <a:ea typeface="HG丸ｺﾞｼｯｸM-PRO"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 name="テキスト プレースホルダー 2"/>
          <p:cNvSpPr>
            <a:spLocks noGrp="1"/>
          </p:cNvSpPr>
          <p:nvPr>
            <p:ph type="body" idx="13"/>
          </p:nvPr>
        </p:nvSpPr>
        <p:spPr>
          <a:xfrm>
            <a:off x="516247" y="79270"/>
            <a:ext cx="9064007" cy="613426"/>
          </a:xfrm>
        </p:spPr>
        <p:txBody>
          <a:bodyPr anchor="b"/>
          <a:lstStyle>
            <a:lvl1pPr marL="0" indent="0">
              <a:buNone/>
              <a:defRPr sz="1884" b="0">
                <a:solidFill>
                  <a:schemeClr val="bg1"/>
                </a:solidFill>
                <a:latin typeface="HG丸ｺﾞｼｯｸM-PRO" pitchFamily="50" charset="-128"/>
                <a:ea typeface="HG丸ｺﾞｼｯｸM-PRO" pitchFamily="50" charset="-128"/>
              </a:defRPr>
            </a:lvl1pPr>
            <a:lvl2pPr marL="307618" indent="0">
              <a:buNone/>
              <a:defRPr sz="1212">
                <a:solidFill>
                  <a:schemeClr val="tx1">
                    <a:tint val="75000"/>
                  </a:schemeClr>
                </a:solidFill>
              </a:defRPr>
            </a:lvl2pPr>
            <a:lvl3pPr marL="615237" indent="0">
              <a:buNone/>
              <a:defRPr sz="1077">
                <a:solidFill>
                  <a:schemeClr val="tx1">
                    <a:tint val="75000"/>
                  </a:schemeClr>
                </a:solidFill>
              </a:defRPr>
            </a:lvl3pPr>
            <a:lvl4pPr marL="922855" indent="0">
              <a:buNone/>
              <a:defRPr sz="942">
                <a:solidFill>
                  <a:schemeClr val="tx1">
                    <a:tint val="75000"/>
                  </a:schemeClr>
                </a:solidFill>
              </a:defRPr>
            </a:lvl4pPr>
            <a:lvl5pPr marL="1230474" indent="0">
              <a:buNone/>
              <a:defRPr sz="942">
                <a:solidFill>
                  <a:schemeClr val="tx1">
                    <a:tint val="75000"/>
                  </a:schemeClr>
                </a:solidFill>
              </a:defRPr>
            </a:lvl5pPr>
            <a:lvl6pPr marL="1538092" indent="0">
              <a:buNone/>
              <a:defRPr sz="942">
                <a:solidFill>
                  <a:schemeClr val="tx1">
                    <a:tint val="75000"/>
                  </a:schemeClr>
                </a:solidFill>
              </a:defRPr>
            </a:lvl6pPr>
            <a:lvl7pPr marL="1845711" indent="0">
              <a:buNone/>
              <a:defRPr sz="942">
                <a:solidFill>
                  <a:schemeClr val="tx1">
                    <a:tint val="75000"/>
                  </a:schemeClr>
                </a:solidFill>
              </a:defRPr>
            </a:lvl7pPr>
            <a:lvl8pPr marL="2153329" indent="0">
              <a:buNone/>
              <a:defRPr sz="942">
                <a:solidFill>
                  <a:schemeClr val="tx1">
                    <a:tint val="75000"/>
                  </a:schemeClr>
                </a:solidFill>
              </a:defRPr>
            </a:lvl8pPr>
            <a:lvl9pPr marL="2460948" indent="0">
              <a:buNone/>
              <a:defRPr sz="942">
                <a:solidFill>
                  <a:schemeClr val="tx1">
                    <a:tint val="75000"/>
                  </a:schemeClr>
                </a:solidFill>
              </a:defRPr>
            </a:lvl9pPr>
          </a:lstStyle>
          <a:p>
            <a:pPr lvl="0"/>
            <a:r>
              <a:rPr lang="ja-JP" altLang="en-US" dirty="0"/>
              <a:t>マスター テキストの書式設定</a:t>
            </a:r>
          </a:p>
        </p:txBody>
      </p:sp>
      <p:sp>
        <p:nvSpPr>
          <p:cNvPr id="4" name="Date Placeholder 3">
            <a:extLst>
              <a:ext uri="{FF2B5EF4-FFF2-40B4-BE49-F238E27FC236}">
                <a16:creationId xmlns:a16="http://schemas.microsoft.com/office/drawing/2014/main" id="{97052947-0EFC-609C-D7C8-02C16F3DBC1E}"/>
              </a:ext>
            </a:extLst>
          </p:cNvPr>
          <p:cNvSpPr>
            <a:spLocks noGrp="1"/>
          </p:cNvSpPr>
          <p:nvPr>
            <p:ph type="dt" sz="half" idx="14"/>
          </p:nvPr>
        </p:nvSpPr>
        <p:spPr/>
        <p:txBody>
          <a:bodyPr/>
          <a:lstStyle>
            <a:lvl1pPr>
              <a:defRPr/>
            </a:lvl1pPr>
          </a:lstStyle>
          <a:p>
            <a:pPr>
              <a:defRPr/>
            </a:pPr>
            <a:fld id="{EEAE0906-7295-452D-8767-EE883A03A18C}"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18B8C81F-83AA-2CCD-567F-CF31191209FB}"/>
              </a:ext>
            </a:extLst>
          </p:cNvPr>
          <p:cNvSpPr>
            <a:spLocks noGrp="1"/>
          </p:cNvSpPr>
          <p:nvPr>
            <p:ph type="ftr" sz="quarter" idx="15"/>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18F8765-B4E7-3BC5-4012-2882A739711E}"/>
              </a:ext>
            </a:extLst>
          </p:cNvPr>
          <p:cNvSpPr>
            <a:spLocks noGrp="1"/>
          </p:cNvSpPr>
          <p:nvPr>
            <p:ph type="sldNum" sz="quarter" idx="16"/>
          </p:nvPr>
        </p:nvSpPr>
        <p:spPr/>
        <p:txBody>
          <a:bodyPr/>
          <a:lstStyle>
            <a:lvl1pPr>
              <a:defRPr/>
            </a:lvl1pPr>
          </a:lstStyle>
          <a:p>
            <a:pPr>
              <a:defRPr/>
            </a:pPr>
            <a:fld id="{D03AE2FA-CD19-4A36-933C-74DF8DB205B4}" type="slidenum">
              <a:rPr lang="ja-JP" altLang="en-US"/>
              <a:pPr>
                <a:defRPr/>
              </a:pPr>
              <a:t>‹#›</a:t>
            </a:fld>
            <a:endParaRPr lang="ja-JP" altLang="en-US"/>
          </a:p>
        </p:txBody>
      </p:sp>
    </p:spTree>
    <p:extLst>
      <p:ext uri="{BB962C8B-B14F-4D97-AF65-F5344CB8AC3E}">
        <p14:creationId xmlns:p14="http://schemas.microsoft.com/office/powerpoint/2010/main" val="23583798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692696"/>
            <a:ext cx="9086850" cy="724942"/>
          </a:xfrm>
          <a:gradFill>
            <a:gsLst>
              <a:gs pos="98000">
                <a:srgbClr val="000066"/>
              </a:gs>
              <a:gs pos="10000">
                <a:srgbClr val="3333FF"/>
              </a:gs>
              <a:gs pos="0">
                <a:srgbClr val="333399"/>
              </a:gs>
            </a:gsLst>
            <a:lin ang="2700000" scaled="1"/>
          </a:gradFill>
        </p:spPr>
        <p:txBody>
          <a:bodyPr/>
          <a:lstStyle>
            <a:lvl1pPr>
              <a:defRPr sz="2691" b="0">
                <a:solidFill>
                  <a:schemeClr val="bg1"/>
                </a:solidFill>
                <a:latin typeface="HG丸ｺﾞｼｯｸM-PRO" pitchFamily="50" charset="-128"/>
                <a:ea typeface="HG丸ｺﾞｼｯｸM-PRO"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bg1"/>
                </a:solidFill>
                <a:latin typeface="HG丸ｺﾞｼｯｸM-PRO" pitchFamily="50" charset="-128"/>
                <a:ea typeface="HG丸ｺﾞｼｯｸM-PRO" pitchFamily="50" charset="-128"/>
              </a:defRPr>
            </a:lvl1pPr>
            <a:lvl2pPr>
              <a:defRPr>
                <a:solidFill>
                  <a:schemeClr val="bg1"/>
                </a:solidFill>
                <a:latin typeface="HG丸ｺﾞｼｯｸM-PRO" pitchFamily="50" charset="-128"/>
                <a:ea typeface="HG丸ｺﾞｼｯｸM-PRO" pitchFamily="50" charset="-128"/>
              </a:defRPr>
            </a:lvl2pPr>
            <a:lvl3pPr>
              <a:defRPr>
                <a:solidFill>
                  <a:schemeClr val="bg1"/>
                </a:solidFill>
                <a:latin typeface="HG丸ｺﾞｼｯｸM-PRO" pitchFamily="50" charset="-128"/>
                <a:ea typeface="HG丸ｺﾞｼｯｸM-PRO" pitchFamily="50" charset="-128"/>
              </a:defRPr>
            </a:lvl3pPr>
            <a:lvl4pPr>
              <a:defRPr>
                <a:solidFill>
                  <a:schemeClr val="bg1"/>
                </a:solidFill>
                <a:latin typeface="HG丸ｺﾞｼｯｸM-PRO" pitchFamily="50" charset="-128"/>
                <a:ea typeface="HG丸ｺﾞｼｯｸM-PRO" pitchFamily="50" charset="-128"/>
              </a:defRPr>
            </a:lvl4pPr>
            <a:lvl5pPr>
              <a:defRPr>
                <a:solidFill>
                  <a:schemeClr val="bg1"/>
                </a:solidFill>
                <a:latin typeface="HG丸ｺﾞｼｯｸM-PRO" pitchFamily="50" charset="-128"/>
                <a:ea typeface="HG丸ｺﾞｼｯｸM-PRO"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 name="テキスト プレースホルダー 2"/>
          <p:cNvSpPr>
            <a:spLocks noGrp="1"/>
          </p:cNvSpPr>
          <p:nvPr>
            <p:ph type="body" idx="13"/>
          </p:nvPr>
        </p:nvSpPr>
        <p:spPr>
          <a:xfrm>
            <a:off x="516247" y="79270"/>
            <a:ext cx="9064007" cy="613426"/>
          </a:xfrm>
        </p:spPr>
        <p:txBody>
          <a:bodyPr anchor="b"/>
          <a:lstStyle>
            <a:lvl1pPr marL="0" indent="0">
              <a:buNone/>
              <a:defRPr sz="1884" b="0">
                <a:solidFill>
                  <a:schemeClr val="bg1"/>
                </a:solidFill>
                <a:latin typeface="HG丸ｺﾞｼｯｸM-PRO" pitchFamily="50" charset="-128"/>
                <a:ea typeface="HG丸ｺﾞｼｯｸM-PRO" pitchFamily="50" charset="-128"/>
              </a:defRPr>
            </a:lvl1pPr>
            <a:lvl2pPr marL="307618" indent="0">
              <a:buNone/>
              <a:defRPr sz="1212">
                <a:solidFill>
                  <a:schemeClr val="tx1">
                    <a:tint val="75000"/>
                  </a:schemeClr>
                </a:solidFill>
              </a:defRPr>
            </a:lvl2pPr>
            <a:lvl3pPr marL="615237" indent="0">
              <a:buNone/>
              <a:defRPr sz="1077">
                <a:solidFill>
                  <a:schemeClr val="tx1">
                    <a:tint val="75000"/>
                  </a:schemeClr>
                </a:solidFill>
              </a:defRPr>
            </a:lvl3pPr>
            <a:lvl4pPr marL="922855" indent="0">
              <a:buNone/>
              <a:defRPr sz="942">
                <a:solidFill>
                  <a:schemeClr val="tx1">
                    <a:tint val="75000"/>
                  </a:schemeClr>
                </a:solidFill>
              </a:defRPr>
            </a:lvl4pPr>
            <a:lvl5pPr marL="1230474" indent="0">
              <a:buNone/>
              <a:defRPr sz="942">
                <a:solidFill>
                  <a:schemeClr val="tx1">
                    <a:tint val="75000"/>
                  </a:schemeClr>
                </a:solidFill>
              </a:defRPr>
            </a:lvl5pPr>
            <a:lvl6pPr marL="1538092" indent="0">
              <a:buNone/>
              <a:defRPr sz="942">
                <a:solidFill>
                  <a:schemeClr val="tx1">
                    <a:tint val="75000"/>
                  </a:schemeClr>
                </a:solidFill>
              </a:defRPr>
            </a:lvl6pPr>
            <a:lvl7pPr marL="1845711" indent="0">
              <a:buNone/>
              <a:defRPr sz="942">
                <a:solidFill>
                  <a:schemeClr val="tx1">
                    <a:tint val="75000"/>
                  </a:schemeClr>
                </a:solidFill>
              </a:defRPr>
            </a:lvl7pPr>
            <a:lvl8pPr marL="2153329" indent="0">
              <a:buNone/>
              <a:defRPr sz="942">
                <a:solidFill>
                  <a:schemeClr val="tx1">
                    <a:tint val="75000"/>
                  </a:schemeClr>
                </a:solidFill>
              </a:defRPr>
            </a:lvl8pPr>
            <a:lvl9pPr marL="2460948" indent="0">
              <a:buNone/>
              <a:defRPr sz="942">
                <a:solidFill>
                  <a:schemeClr val="tx1">
                    <a:tint val="75000"/>
                  </a:schemeClr>
                </a:solidFill>
              </a:defRPr>
            </a:lvl9pPr>
          </a:lstStyle>
          <a:p>
            <a:pPr lvl="0"/>
            <a:r>
              <a:rPr lang="ja-JP" altLang="en-US" dirty="0"/>
              <a:t>マスター テキストの書式設定</a:t>
            </a:r>
          </a:p>
        </p:txBody>
      </p:sp>
      <p:sp>
        <p:nvSpPr>
          <p:cNvPr id="4" name="Date Placeholder 3">
            <a:extLst>
              <a:ext uri="{FF2B5EF4-FFF2-40B4-BE49-F238E27FC236}">
                <a16:creationId xmlns:a16="http://schemas.microsoft.com/office/drawing/2014/main" id="{A4ABB215-8666-C59C-1AE0-7934FEB90696}"/>
              </a:ext>
            </a:extLst>
          </p:cNvPr>
          <p:cNvSpPr>
            <a:spLocks noGrp="1"/>
          </p:cNvSpPr>
          <p:nvPr>
            <p:ph type="dt" sz="half" idx="14"/>
          </p:nvPr>
        </p:nvSpPr>
        <p:spPr/>
        <p:txBody>
          <a:bodyPr/>
          <a:lstStyle>
            <a:lvl1pPr>
              <a:defRPr/>
            </a:lvl1pPr>
          </a:lstStyle>
          <a:p>
            <a:pPr>
              <a:defRPr/>
            </a:pPr>
            <a:fld id="{6D773926-0F2A-4329-8D68-15F14363AF2B}"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3CE05467-59E9-0C74-93A0-C2E8E933D97A}"/>
              </a:ext>
            </a:extLst>
          </p:cNvPr>
          <p:cNvSpPr>
            <a:spLocks noGrp="1"/>
          </p:cNvSpPr>
          <p:nvPr>
            <p:ph type="ftr" sz="quarter" idx="15"/>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BBFBFE65-5A2D-177F-62D3-E773CBC0208D}"/>
              </a:ext>
            </a:extLst>
          </p:cNvPr>
          <p:cNvSpPr>
            <a:spLocks noGrp="1"/>
          </p:cNvSpPr>
          <p:nvPr>
            <p:ph type="sldNum" sz="quarter" idx="16"/>
          </p:nvPr>
        </p:nvSpPr>
        <p:spPr/>
        <p:txBody>
          <a:bodyPr/>
          <a:lstStyle>
            <a:lvl1pPr>
              <a:defRPr/>
            </a:lvl1pPr>
          </a:lstStyle>
          <a:p>
            <a:pPr>
              <a:defRPr/>
            </a:pPr>
            <a:fld id="{8E00DE51-EB21-4181-924D-4CBCC8D91CA0}" type="slidenum">
              <a:rPr lang="ja-JP" altLang="en-US"/>
              <a:pPr>
                <a:defRPr/>
              </a:pPr>
              <a:t>‹#›</a:t>
            </a:fld>
            <a:endParaRPr lang="ja-JP" altLang="en-US"/>
          </a:p>
        </p:txBody>
      </p:sp>
    </p:spTree>
    <p:extLst>
      <p:ext uri="{BB962C8B-B14F-4D97-AF65-F5344CB8AC3E}">
        <p14:creationId xmlns:p14="http://schemas.microsoft.com/office/powerpoint/2010/main" val="64832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3101" y="2160589"/>
            <a:ext cx="3409787"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272246" y="2160590"/>
            <a:ext cx="3409788"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29CB788D-7C1F-1ACA-1B66-04770D45729F}"/>
              </a:ext>
            </a:extLst>
          </p:cNvPr>
          <p:cNvSpPr>
            <a:spLocks noGrp="1"/>
          </p:cNvSpPr>
          <p:nvPr>
            <p:ph type="dt" sz="half" idx="10"/>
          </p:nvPr>
        </p:nvSpPr>
        <p:spPr/>
        <p:txBody>
          <a:bodyPr/>
          <a:lstStyle>
            <a:lvl1pPr>
              <a:defRPr/>
            </a:lvl1pPr>
          </a:lstStyle>
          <a:p>
            <a:pPr>
              <a:defRPr/>
            </a:pPr>
            <a:endParaRPr lang="en-US" altLang="ja-JP"/>
          </a:p>
        </p:txBody>
      </p:sp>
      <p:sp>
        <p:nvSpPr>
          <p:cNvPr id="6" name="Footer Placeholder 4">
            <a:extLst>
              <a:ext uri="{FF2B5EF4-FFF2-40B4-BE49-F238E27FC236}">
                <a16:creationId xmlns:a16="http://schemas.microsoft.com/office/drawing/2014/main" id="{2C17E978-A92C-DBE5-8390-233338EA8C38}"/>
              </a:ext>
            </a:extLst>
          </p:cNvPr>
          <p:cNvSpPr>
            <a:spLocks noGrp="1"/>
          </p:cNvSpPr>
          <p:nvPr>
            <p:ph type="ftr" sz="quarter" idx="11"/>
          </p:nvPr>
        </p:nvSpPr>
        <p:spPr/>
        <p:txBody>
          <a:bodyPr/>
          <a:lstStyle>
            <a:lvl1pPr>
              <a:defRPr/>
            </a:lvl1pPr>
          </a:lstStyle>
          <a:p>
            <a:pPr>
              <a:defRPr/>
            </a:pPr>
            <a:endParaRPr lang="en-US" altLang="ja-JP"/>
          </a:p>
        </p:txBody>
      </p:sp>
      <p:sp>
        <p:nvSpPr>
          <p:cNvPr id="7" name="Slide Number Placeholder 5">
            <a:extLst>
              <a:ext uri="{FF2B5EF4-FFF2-40B4-BE49-F238E27FC236}">
                <a16:creationId xmlns:a16="http://schemas.microsoft.com/office/drawing/2014/main" id="{97DD35D4-AEBF-2CF1-ABA8-7358BC8E8A10}"/>
              </a:ext>
            </a:extLst>
          </p:cNvPr>
          <p:cNvSpPr>
            <a:spLocks noGrp="1"/>
          </p:cNvSpPr>
          <p:nvPr>
            <p:ph type="sldNum" sz="quarter" idx="12"/>
          </p:nvPr>
        </p:nvSpPr>
        <p:spPr/>
        <p:txBody>
          <a:bodyPr/>
          <a:lstStyle>
            <a:lvl1pPr>
              <a:defRPr/>
            </a:lvl1pPr>
          </a:lstStyle>
          <a:p>
            <a:pPr>
              <a:defRPr/>
            </a:pPr>
            <a:fld id="{EF08F24E-F208-4280-8769-6F13465178A9}" type="slidenum">
              <a:rPr lang="en-US" altLang="ja-JP"/>
              <a:pPr>
                <a:defRPr/>
              </a:pPr>
              <a:t>‹#›</a:t>
            </a:fld>
            <a:endParaRPr lang="en-US" altLang="ja-JP" dirty="0"/>
          </a:p>
        </p:txBody>
      </p:sp>
    </p:spTree>
    <p:extLst>
      <p:ext uri="{BB962C8B-B14F-4D97-AF65-F5344CB8AC3E}">
        <p14:creationId xmlns:p14="http://schemas.microsoft.com/office/powerpoint/2010/main" val="133246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73100" y="609600"/>
            <a:ext cx="700893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3099" y="2160983"/>
            <a:ext cx="34126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3099" y="2737247"/>
            <a:ext cx="3412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69415" y="2160983"/>
            <a:ext cx="34126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269415" y="2737247"/>
            <a:ext cx="3412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a:extLst>
              <a:ext uri="{FF2B5EF4-FFF2-40B4-BE49-F238E27FC236}">
                <a16:creationId xmlns:a16="http://schemas.microsoft.com/office/drawing/2014/main" id="{73EA0E79-FCEF-B107-CB8C-FCE152F88293}"/>
              </a:ext>
            </a:extLst>
          </p:cNvPr>
          <p:cNvSpPr>
            <a:spLocks noGrp="1"/>
          </p:cNvSpPr>
          <p:nvPr>
            <p:ph type="dt" sz="half" idx="10"/>
          </p:nvPr>
        </p:nvSpPr>
        <p:spPr/>
        <p:txBody>
          <a:bodyPr/>
          <a:lstStyle>
            <a:lvl1pPr>
              <a:defRPr/>
            </a:lvl1pPr>
          </a:lstStyle>
          <a:p>
            <a:pPr>
              <a:defRPr/>
            </a:pPr>
            <a:endParaRPr lang="en-US" altLang="ja-JP"/>
          </a:p>
        </p:txBody>
      </p:sp>
      <p:sp>
        <p:nvSpPr>
          <p:cNvPr id="8" name="Footer Placeholder 4">
            <a:extLst>
              <a:ext uri="{FF2B5EF4-FFF2-40B4-BE49-F238E27FC236}">
                <a16:creationId xmlns:a16="http://schemas.microsoft.com/office/drawing/2014/main" id="{8B5B9BC9-BCE6-E954-6AE7-CDC25DBB1CA7}"/>
              </a:ext>
            </a:extLst>
          </p:cNvPr>
          <p:cNvSpPr>
            <a:spLocks noGrp="1"/>
          </p:cNvSpPr>
          <p:nvPr>
            <p:ph type="ftr" sz="quarter" idx="11"/>
          </p:nvPr>
        </p:nvSpPr>
        <p:spPr/>
        <p:txBody>
          <a:bodyPr/>
          <a:lstStyle>
            <a:lvl1pPr>
              <a:defRPr/>
            </a:lvl1pPr>
          </a:lstStyle>
          <a:p>
            <a:pPr>
              <a:defRPr/>
            </a:pPr>
            <a:endParaRPr lang="en-US" altLang="ja-JP"/>
          </a:p>
        </p:txBody>
      </p:sp>
      <p:sp>
        <p:nvSpPr>
          <p:cNvPr id="9" name="Slide Number Placeholder 5">
            <a:extLst>
              <a:ext uri="{FF2B5EF4-FFF2-40B4-BE49-F238E27FC236}">
                <a16:creationId xmlns:a16="http://schemas.microsoft.com/office/drawing/2014/main" id="{D7346FB7-E0DB-B675-EFBD-E510DFA870B3}"/>
              </a:ext>
            </a:extLst>
          </p:cNvPr>
          <p:cNvSpPr>
            <a:spLocks noGrp="1"/>
          </p:cNvSpPr>
          <p:nvPr>
            <p:ph type="sldNum" sz="quarter" idx="12"/>
          </p:nvPr>
        </p:nvSpPr>
        <p:spPr/>
        <p:txBody>
          <a:bodyPr/>
          <a:lstStyle>
            <a:lvl1pPr>
              <a:defRPr/>
            </a:lvl1pPr>
          </a:lstStyle>
          <a:p>
            <a:pPr>
              <a:defRPr/>
            </a:pPr>
            <a:fld id="{358FCB6A-1F8D-4528-BA17-AE80CE35988A}" type="slidenum">
              <a:rPr lang="en-US" altLang="ja-JP"/>
              <a:pPr>
                <a:defRPr/>
              </a:pPr>
              <a:t>‹#›</a:t>
            </a:fld>
            <a:endParaRPr lang="en-US" altLang="ja-JP" dirty="0"/>
          </a:p>
        </p:txBody>
      </p:sp>
    </p:spTree>
    <p:extLst>
      <p:ext uri="{BB962C8B-B14F-4D97-AF65-F5344CB8AC3E}">
        <p14:creationId xmlns:p14="http://schemas.microsoft.com/office/powerpoint/2010/main" val="10012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3099" y="609600"/>
            <a:ext cx="7008934" cy="1320800"/>
          </a:xfrm>
        </p:spPr>
        <p:txBody>
          <a:bodyPr/>
          <a:lstStyle/>
          <a:p>
            <a:r>
              <a:rPr lang="ja-JP" altLang="en-US"/>
              <a:t>マスター タイトルの書式設定</a:t>
            </a:r>
            <a:endParaRPr lang="en-US" dirty="0"/>
          </a:p>
        </p:txBody>
      </p:sp>
      <p:sp>
        <p:nvSpPr>
          <p:cNvPr id="3" name="Date Placeholder 3">
            <a:extLst>
              <a:ext uri="{FF2B5EF4-FFF2-40B4-BE49-F238E27FC236}">
                <a16:creationId xmlns:a16="http://schemas.microsoft.com/office/drawing/2014/main" id="{56215F09-9BD1-E785-9E79-B2CCD525A834}"/>
              </a:ext>
            </a:extLst>
          </p:cNvPr>
          <p:cNvSpPr>
            <a:spLocks noGrp="1"/>
          </p:cNvSpPr>
          <p:nvPr>
            <p:ph type="dt" sz="half" idx="10"/>
          </p:nvPr>
        </p:nvSpPr>
        <p:spPr/>
        <p:txBody>
          <a:bodyPr/>
          <a:lstStyle>
            <a:lvl1pPr>
              <a:defRPr/>
            </a:lvl1pPr>
          </a:lstStyle>
          <a:p>
            <a:pPr>
              <a:defRPr/>
            </a:pPr>
            <a:endParaRPr lang="en-US" altLang="ja-JP"/>
          </a:p>
        </p:txBody>
      </p:sp>
      <p:sp>
        <p:nvSpPr>
          <p:cNvPr id="4" name="Footer Placeholder 4">
            <a:extLst>
              <a:ext uri="{FF2B5EF4-FFF2-40B4-BE49-F238E27FC236}">
                <a16:creationId xmlns:a16="http://schemas.microsoft.com/office/drawing/2014/main" id="{7760AA54-2EC0-97A3-8AA6-0B9175AECA20}"/>
              </a:ext>
            </a:extLst>
          </p:cNvPr>
          <p:cNvSpPr>
            <a:spLocks noGrp="1"/>
          </p:cNvSpPr>
          <p:nvPr>
            <p:ph type="ftr" sz="quarter" idx="11"/>
          </p:nvPr>
        </p:nvSpPr>
        <p:spPr/>
        <p:txBody>
          <a:bodyPr/>
          <a:lstStyle>
            <a:lvl1pPr>
              <a:defRPr/>
            </a:lvl1pPr>
          </a:lstStyle>
          <a:p>
            <a:pPr>
              <a:defRPr/>
            </a:pPr>
            <a:endParaRPr lang="en-US" altLang="ja-JP"/>
          </a:p>
        </p:txBody>
      </p:sp>
      <p:sp>
        <p:nvSpPr>
          <p:cNvPr id="5" name="Slide Number Placeholder 5">
            <a:extLst>
              <a:ext uri="{FF2B5EF4-FFF2-40B4-BE49-F238E27FC236}">
                <a16:creationId xmlns:a16="http://schemas.microsoft.com/office/drawing/2014/main" id="{73B14D39-647B-5102-FA24-DD4B27D73730}"/>
              </a:ext>
            </a:extLst>
          </p:cNvPr>
          <p:cNvSpPr>
            <a:spLocks noGrp="1"/>
          </p:cNvSpPr>
          <p:nvPr>
            <p:ph type="sldNum" sz="quarter" idx="12"/>
          </p:nvPr>
        </p:nvSpPr>
        <p:spPr/>
        <p:txBody>
          <a:bodyPr/>
          <a:lstStyle>
            <a:lvl1pPr>
              <a:defRPr/>
            </a:lvl1pPr>
          </a:lstStyle>
          <a:p>
            <a:pPr>
              <a:defRPr/>
            </a:pPr>
            <a:fld id="{71EE1279-40E6-40B6-8E7C-9506F22850A9}" type="slidenum">
              <a:rPr lang="en-US" altLang="ja-JP"/>
              <a:pPr>
                <a:defRPr/>
              </a:pPr>
              <a:t>‹#›</a:t>
            </a:fld>
            <a:endParaRPr lang="en-US" altLang="ja-JP" dirty="0"/>
          </a:p>
        </p:txBody>
      </p:sp>
    </p:spTree>
    <p:extLst>
      <p:ext uri="{BB962C8B-B14F-4D97-AF65-F5344CB8AC3E}">
        <p14:creationId xmlns:p14="http://schemas.microsoft.com/office/powerpoint/2010/main" val="186241909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F7E4D2C-EB20-A191-60DC-DF861DC0455D}"/>
              </a:ext>
            </a:extLst>
          </p:cNvPr>
          <p:cNvSpPr>
            <a:spLocks noGrp="1"/>
          </p:cNvSpPr>
          <p:nvPr>
            <p:ph type="dt" sz="half" idx="10"/>
          </p:nvPr>
        </p:nvSpPr>
        <p:spPr/>
        <p:txBody>
          <a:bodyPr/>
          <a:lstStyle>
            <a:lvl1pPr>
              <a:defRPr/>
            </a:lvl1pPr>
          </a:lstStyle>
          <a:p>
            <a:pPr>
              <a:defRPr/>
            </a:pPr>
            <a:endParaRPr lang="en-US" altLang="ja-JP"/>
          </a:p>
        </p:txBody>
      </p:sp>
      <p:sp>
        <p:nvSpPr>
          <p:cNvPr id="3" name="Footer Placeholder 4">
            <a:extLst>
              <a:ext uri="{FF2B5EF4-FFF2-40B4-BE49-F238E27FC236}">
                <a16:creationId xmlns:a16="http://schemas.microsoft.com/office/drawing/2014/main" id="{801BE1A8-927D-D48A-5328-0BB9F31E4F77}"/>
              </a:ext>
            </a:extLst>
          </p:cNvPr>
          <p:cNvSpPr>
            <a:spLocks noGrp="1"/>
          </p:cNvSpPr>
          <p:nvPr>
            <p:ph type="ftr" sz="quarter" idx="11"/>
          </p:nvPr>
        </p:nvSpPr>
        <p:spPr/>
        <p:txBody>
          <a:bodyPr/>
          <a:lstStyle>
            <a:lvl1pPr>
              <a:defRPr/>
            </a:lvl1pPr>
          </a:lstStyle>
          <a:p>
            <a:pPr>
              <a:defRPr/>
            </a:pPr>
            <a:endParaRPr lang="en-US" altLang="ja-JP"/>
          </a:p>
        </p:txBody>
      </p:sp>
      <p:sp>
        <p:nvSpPr>
          <p:cNvPr id="4" name="Slide Number Placeholder 5">
            <a:extLst>
              <a:ext uri="{FF2B5EF4-FFF2-40B4-BE49-F238E27FC236}">
                <a16:creationId xmlns:a16="http://schemas.microsoft.com/office/drawing/2014/main" id="{6DD0A52A-600D-7E1B-616F-CE6EAD6BDA70}"/>
              </a:ext>
            </a:extLst>
          </p:cNvPr>
          <p:cNvSpPr>
            <a:spLocks noGrp="1"/>
          </p:cNvSpPr>
          <p:nvPr>
            <p:ph type="sldNum" sz="quarter" idx="12"/>
          </p:nvPr>
        </p:nvSpPr>
        <p:spPr/>
        <p:txBody>
          <a:bodyPr/>
          <a:lstStyle>
            <a:lvl1pPr>
              <a:defRPr/>
            </a:lvl1pPr>
          </a:lstStyle>
          <a:p>
            <a:pPr>
              <a:defRPr/>
            </a:pPr>
            <a:fld id="{B10A394F-24BF-4EBD-9D19-4D6A6BDAFB9C}" type="slidenum">
              <a:rPr lang="en-US" altLang="ja-JP"/>
              <a:pPr>
                <a:defRPr/>
              </a:pPr>
              <a:t>‹#›</a:t>
            </a:fld>
            <a:endParaRPr lang="en-US" altLang="ja-JP" dirty="0"/>
          </a:p>
        </p:txBody>
      </p:sp>
    </p:spTree>
    <p:extLst>
      <p:ext uri="{BB962C8B-B14F-4D97-AF65-F5344CB8AC3E}">
        <p14:creationId xmlns:p14="http://schemas.microsoft.com/office/powerpoint/2010/main" val="230000401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3099" y="1498604"/>
            <a:ext cx="3080826"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943283" y="514926"/>
            <a:ext cx="3738749"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3099" y="2777069"/>
            <a:ext cx="3080826"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71445EDD-1E90-A54C-AD4D-C5B342938F27}"/>
              </a:ext>
            </a:extLst>
          </p:cNvPr>
          <p:cNvSpPr>
            <a:spLocks noGrp="1"/>
          </p:cNvSpPr>
          <p:nvPr>
            <p:ph type="dt" sz="half" idx="10"/>
          </p:nvPr>
        </p:nvSpPr>
        <p:spPr/>
        <p:txBody>
          <a:bodyPr/>
          <a:lstStyle>
            <a:lvl1pPr>
              <a:defRPr/>
            </a:lvl1pPr>
          </a:lstStyle>
          <a:p>
            <a:pPr>
              <a:defRPr/>
            </a:pPr>
            <a:endParaRPr lang="en-US" altLang="ja-JP"/>
          </a:p>
        </p:txBody>
      </p:sp>
      <p:sp>
        <p:nvSpPr>
          <p:cNvPr id="6" name="Footer Placeholder 4">
            <a:extLst>
              <a:ext uri="{FF2B5EF4-FFF2-40B4-BE49-F238E27FC236}">
                <a16:creationId xmlns:a16="http://schemas.microsoft.com/office/drawing/2014/main" id="{E6B829D0-5473-EAED-1428-545715B5A963}"/>
              </a:ext>
            </a:extLst>
          </p:cNvPr>
          <p:cNvSpPr>
            <a:spLocks noGrp="1"/>
          </p:cNvSpPr>
          <p:nvPr>
            <p:ph type="ftr" sz="quarter" idx="11"/>
          </p:nvPr>
        </p:nvSpPr>
        <p:spPr/>
        <p:txBody>
          <a:bodyPr/>
          <a:lstStyle>
            <a:lvl1pPr>
              <a:defRPr/>
            </a:lvl1pPr>
          </a:lstStyle>
          <a:p>
            <a:pPr>
              <a:defRPr/>
            </a:pPr>
            <a:endParaRPr lang="en-US" altLang="ja-JP"/>
          </a:p>
        </p:txBody>
      </p:sp>
      <p:sp>
        <p:nvSpPr>
          <p:cNvPr id="7" name="Slide Number Placeholder 5">
            <a:extLst>
              <a:ext uri="{FF2B5EF4-FFF2-40B4-BE49-F238E27FC236}">
                <a16:creationId xmlns:a16="http://schemas.microsoft.com/office/drawing/2014/main" id="{BC48B9EE-F8CE-C051-E004-C19D12509683}"/>
              </a:ext>
            </a:extLst>
          </p:cNvPr>
          <p:cNvSpPr>
            <a:spLocks noGrp="1"/>
          </p:cNvSpPr>
          <p:nvPr>
            <p:ph type="sldNum" sz="quarter" idx="12"/>
          </p:nvPr>
        </p:nvSpPr>
        <p:spPr/>
        <p:txBody>
          <a:bodyPr/>
          <a:lstStyle>
            <a:lvl1pPr>
              <a:defRPr/>
            </a:lvl1pPr>
          </a:lstStyle>
          <a:p>
            <a:pPr>
              <a:defRPr/>
            </a:pPr>
            <a:fld id="{957425D0-EA8C-4A38-BE30-D38151F18A95}" type="slidenum">
              <a:rPr lang="en-US" altLang="ja-JP"/>
              <a:pPr>
                <a:defRPr/>
              </a:pPr>
              <a:t>‹#›</a:t>
            </a:fld>
            <a:endParaRPr lang="en-US" altLang="ja-JP" dirty="0"/>
          </a:p>
        </p:txBody>
      </p:sp>
    </p:spTree>
    <p:extLst>
      <p:ext uri="{BB962C8B-B14F-4D97-AF65-F5344CB8AC3E}">
        <p14:creationId xmlns:p14="http://schemas.microsoft.com/office/powerpoint/2010/main" val="2129537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3099" y="4800600"/>
            <a:ext cx="700893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3099" y="609600"/>
            <a:ext cx="700893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noProof="0"/>
              <a:t>アイコンをクリックして図を追加</a:t>
            </a:r>
            <a:endParaRPr lang="en-US" noProof="0" dirty="0"/>
          </a:p>
        </p:txBody>
      </p:sp>
      <p:sp>
        <p:nvSpPr>
          <p:cNvPr id="4" name="Text Placeholder 3"/>
          <p:cNvSpPr>
            <a:spLocks noGrp="1"/>
          </p:cNvSpPr>
          <p:nvPr>
            <p:ph type="body" sz="half" idx="2"/>
          </p:nvPr>
        </p:nvSpPr>
        <p:spPr>
          <a:xfrm>
            <a:off x="673099" y="5367338"/>
            <a:ext cx="700893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44B69294-6398-B863-C68B-7915219EC9C0}"/>
              </a:ext>
            </a:extLst>
          </p:cNvPr>
          <p:cNvSpPr>
            <a:spLocks noGrp="1"/>
          </p:cNvSpPr>
          <p:nvPr>
            <p:ph type="dt" sz="half" idx="10"/>
          </p:nvPr>
        </p:nvSpPr>
        <p:spPr/>
        <p:txBody>
          <a:bodyPr/>
          <a:lstStyle>
            <a:lvl1pPr>
              <a:defRPr/>
            </a:lvl1pPr>
          </a:lstStyle>
          <a:p>
            <a:pPr>
              <a:defRPr/>
            </a:pPr>
            <a:endParaRPr lang="en-US" altLang="ja-JP"/>
          </a:p>
        </p:txBody>
      </p:sp>
      <p:sp>
        <p:nvSpPr>
          <p:cNvPr id="6" name="Footer Placeholder 4">
            <a:extLst>
              <a:ext uri="{FF2B5EF4-FFF2-40B4-BE49-F238E27FC236}">
                <a16:creationId xmlns:a16="http://schemas.microsoft.com/office/drawing/2014/main" id="{A4147BF4-5781-AA9B-E0BC-2B5CEF3BCD79}"/>
              </a:ext>
            </a:extLst>
          </p:cNvPr>
          <p:cNvSpPr>
            <a:spLocks noGrp="1"/>
          </p:cNvSpPr>
          <p:nvPr>
            <p:ph type="ftr" sz="quarter" idx="11"/>
          </p:nvPr>
        </p:nvSpPr>
        <p:spPr/>
        <p:txBody>
          <a:bodyPr/>
          <a:lstStyle>
            <a:lvl1pPr>
              <a:defRPr/>
            </a:lvl1pPr>
          </a:lstStyle>
          <a:p>
            <a:pPr>
              <a:defRPr/>
            </a:pPr>
            <a:endParaRPr lang="en-US" altLang="ja-JP"/>
          </a:p>
        </p:txBody>
      </p:sp>
      <p:sp>
        <p:nvSpPr>
          <p:cNvPr id="7" name="Slide Number Placeholder 5">
            <a:extLst>
              <a:ext uri="{FF2B5EF4-FFF2-40B4-BE49-F238E27FC236}">
                <a16:creationId xmlns:a16="http://schemas.microsoft.com/office/drawing/2014/main" id="{B998F2A9-A745-427E-2A6A-E9C34279ED54}"/>
              </a:ext>
            </a:extLst>
          </p:cNvPr>
          <p:cNvSpPr>
            <a:spLocks noGrp="1"/>
          </p:cNvSpPr>
          <p:nvPr>
            <p:ph type="sldNum" sz="quarter" idx="12"/>
          </p:nvPr>
        </p:nvSpPr>
        <p:spPr/>
        <p:txBody>
          <a:bodyPr/>
          <a:lstStyle>
            <a:lvl1pPr>
              <a:defRPr/>
            </a:lvl1pPr>
          </a:lstStyle>
          <a:p>
            <a:pPr>
              <a:defRPr/>
            </a:pPr>
            <a:fld id="{BA7FC6EC-0757-45F8-856A-6D60563ACDEE}" type="slidenum">
              <a:rPr lang="en-US" altLang="ja-JP"/>
              <a:pPr>
                <a:defRPr/>
              </a:pPr>
              <a:t>‹#›</a:t>
            </a:fld>
            <a:endParaRPr lang="en-US" altLang="ja-JP" dirty="0"/>
          </a:p>
        </p:txBody>
      </p:sp>
    </p:spTree>
    <p:extLst>
      <p:ext uri="{BB962C8B-B14F-4D97-AF65-F5344CB8AC3E}">
        <p14:creationId xmlns:p14="http://schemas.microsoft.com/office/powerpoint/2010/main" val="1671601010"/>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theme" Target="../theme/theme2.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DA3C3615-92C4-63F5-B44A-884144693F37}"/>
              </a:ext>
            </a:extLst>
          </p:cNvPr>
          <p:cNvGrpSpPr>
            <a:grpSpLocks/>
          </p:cNvGrpSpPr>
          <p:nvPr/>
        </p:nvGrpSpPr>
        <p:grpSpPr bwMode="auto">
          <a:xfrm>
            <a:off x="-9525" y="-7938"/>
            <a:ext cx="10125075" cy="6873876"/>
            <a:chOff x="-8467" y="-8468"/>
            <a:chExt cx="9169805" cy="6874935"/>
          </a:xfrm>
        </p:grpSpPr>
        <p:sp>
          <p:nvSpPr>
            <p:cNvPr id="7" name="Freeform 6">
              <a:extLst>
                <a:ext uri="{FF2B5EF4-FFF2-40B4-BE49-F238E27FC236}">
                  <a16:creationId xmlns:a16="http://schemas.microsoft.com/office/drawing/2014/main" id="{2A338A7C-37BC-F625-30AC-8A2F28BBC4B6}"/>
                </a:ext>
              </a:extLst>
            </p:cNvPr>
            <p:cNvSpPr/>
            <p:nvPr/>
          </p:nvSpPr>
          <p:spPr>
            <a:xfrm>
              <a:off x="-8467" y="4013290"/>
              <a:ext cx="457196"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0D19313B-C57F-71B6-7EEF-A32A78ACDBE5}"/>
                </a:ext>
              </a:extLst>
            </p:cNvPr>
            <p:cNvCxnSpPr/>
            <p:nvPr/>
          </p:nvCxnSpPr>
          <p:spPr>
            <a:xfrm flipV="1">
              <a:off x="5131397" y="4175239"/>
              <a:ext cx="4021314"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C36273A7-525E-B373-7CDB-05A419290941}"/>
                </a:ext>
              </a:extLst>
            </p:cNvPr>
            <p:cNvCxnSpPr/>
            <p:nvPr/>
          </p:nvCxnSpPr>
          <p:spPr>
            <a:xfrm>
              <a:off x="7042133" y="-529"/>
              <a:ext cx="1219190"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65CAE4EF-8DEE-BCF5-770E-3858E05590FC}"/>
                </a:ext>
              </a:extLst>
            </p:cNvPr>
            <p:cNvSpPr/>
            <p:nvPr/>
          </p:nvSpPr>
          <p:spPr>
            <a:xfrm>
              <a:off x="6892609" y="-529"/>
              <a:ext cx="226872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3BA4481E-0B50-9A7F-F6E0-774E08A81C6D}"/>
                </a:ext>
              </a:extLst>
            </p:cNvPr>
            <p:cNvSpPr/>
            <p:nvPr/>
          </p:nvSpPr>
          <p:spPr>
            <a:xfrm>
              <a:off x="7204596" y="-8468"/>
              <a:ext cx="1948116"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9F4C5853-EE9E-0818-940E-EC53A6E7B986}"/>
                </a:ext>
              </a:extLst>
            </p:cNvPr>
            <p:cNvSpPr/>
            <p:nvPr/>
          </p:nvSpPr>
          <p:spPr>
            <a:xfrm>
              <a:off x="6638132" y="3919613"/>
              <a:ext cx="2513142"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CBC2A546-2A0C-F27B-EDEB-C43DEE866B28}"/>
                </a:ext>
              </a:extLst>
            </p:cNvPr>
            <p:cNvSpPr/>
            <p:nvPr/>
          </p:nvSpPr>
          <p:spPr>
            <a:xfrm>
              <a:off x="7010503" y="-8468"/>
              <a:ext cx="214220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843F02F7-FE0E-A71D-FE83-1BA61C6E4956}"/>
                </a:ext>
              </a:extLst>
            </p:cNvPr>
            <p:cNvSpPr/>
            <p:nvPr/>
          </p:nvSpPr>
          <p:spPr>
            <a:xfrm>
              <a:off x="8295828" y="-8468"/>
              <a:ext cx="856884"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DF4B6461-92B9-A3D1-E1FA-B658A7BCDBE7}"/>
                </a:ext>
              </a:extLst>
            </p:cNvPr>
            <p:cNvSpPr/>
            <p:nvPr/>
          </p:nvSpPr>
          <p:spPr>
            <a:xfrm>
              <a:off x="8077294" y="-8468"/>
              <a:ext cx="1066791"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EC316547-7A43-0E5D-DC20-AB889BE315F4}"/>
                </a:ext>
              </a:extLst>
            </p:cNvPr>
            <p:cNvSpPr/>
            <p:nvPr/>
          </p:nvSpPr>
          <p:spPr>
            <a:xfrm>
              <a:off x="8060041" y="4894488"/>
              <a:ext cx="1094109"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9B10AA05-D372-F582-F1EF-6316AD44FAC6}"/>
              </a:ext>
            </a:extLst>
          </p:cNvPr>
          <p:cNvSpPr>
            <a:spLocks noGrp="1" noChangeArrowheads="1"/>
          </p:cNvSpPr>
          <p:nvPr>
            <p:ph type="title"/>
          </p:nvPr>
        </p:nvSpPr>
        <p:spPr bwMode="auto">
          <a:xfrm>
            <a:off x="673100" y="609600"/>
            <a:ext cx="70088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タイトルの書式設定</a:t>
            </a:r>
          </a:p>
        </p:txBody>
      </p:sp>
      <p:sp>
        <p:nvSpPr>
          <p:cNvPr id="1028" name="Text Placeholder 2">
            <a:extLst>
              <a:ext uri="{FF2B5EF4-FFF2-40B4-BE49-F238E27FC236}">
                <a16:creationId xmlns:a16="http://schemas.microsoft.com/office/drawing/2014/main" id="{3F056036-6B11-4F8A-54D3-2742F78BDE72}"/>
              </a:ext>
            </a:extLst>
          </p:cNvPr>
          <p:cNvSpPr>
            <a:spLocks noGrp="1" noChangeArrowheads="1"/>
          </p:cNvSpPr>
          <p:nvPr>
            <p:ph type="body" idx="1"/>
          </p:nvPr>
        </p:nvSpPr>
        <p:spPr bwMode="auto">
          <a:xfrm>
            <a:off x="673100" y="2160588"/>
            <a:ext cx="70088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46D573BE-268B-D935-B99E-27F066C33DD8}"/>
              </a:ext>
            </a:extLst>
          </p:cNvPr>
          <p:cNvSpPr>
            <a:spLocks noGrp="1"/>
          </p:cNvSpPr>
          <p:nvPr>
            <p:ph type="dt" sz="half" idx="2"/>
          </p:nvPr>
        </p:nvSpPr>
        <p:spPr>
          <a:xfrm>
            <a:off x="5969000" y="6042025"/>
            <a:ext cx="754063"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ltLang="ja-JP"/>
          </a:p>
        </p:txBody>
      </p:sp>
      <p:sp>
        <p:nvSpPr>
          <p:cNvPr id="5" name="Footer Placeholder 4">
            <a:extLst>
              <a:ext uri="{FF2B5EF4-FFF2-40B4-BE49-F238E27FC236}">
                <a16:creationId xmlns:a16="http://schemas.microsoft.com/office/drawing/2014/main" id="{C40E00C6-23F5-A2F4-F238-99BE4809FBD2}"/>
              </a:ext>
            </a:extLst>
          </p:cNvPr>
          <p:cNvSpPr>
            <a:spLocks noGrp="1"/>
          </p:cNvSpPr>
          <p:nvPr>
            <p:ph type="ftr" sz="quarter" idx="3"/>
          </p:nvPr>
        </p:nvSpPr>
        <p:spPr>
          <a:xfrm>
            <a:off x="673100" y="6042025"/>
            <a:ext cx="510381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a:p>
        </p:txBody>
      </p:sp>
      <p:sp>
        <p:nvSpPr>
          <p:cNvPr id="6" name="Slide Number Placeholder 5">
            <a:extLst>
              <a:ext uri="{FF2B5EF4-FFF2-40B4-BE49-F238E27FC236}">
                <a16:creationId xmlns:a16="http://schemas.microsoft.com/office/drawing/2014/main" id="{238040B6-AC4E-219E-296D-DEFF86593C34}"/>
              </a:ext>
            </a:extLst>
          </p:cNvPr>
          <p:cNvSpPr>
            <a:spLocks noGrp="1"/>
          </p:cNvSpPr>
          <p:nvPr>
            <p:ph type="sldNum" sz="quarter" idx="4"/>
          </p:nvPr>
        </p:nvSpPr>
        <p:spPr>
          <a:xfrm>
            <a:off x="7116763" y="6042025"/>
            <a:ext cx="565150" cy="365125"/>
          </a:xfrm>
          <a:prstGeom prst="rect">
            <a:avLst/>
          </a:prstGeom>
        </p:spPr>
        <p:txBody>
          <a:bodyPr vert="horz" lIns="91440" tIns="45720" rIns="91440" bIns="45720" rtlCol="0" anchor="ctr"/>
          <a:lstStyle>
            <a:lvl1pPr algn="r">
              <a:defRPr sz="900">
                <a:solidFill>
                  <a:schemeClr val="accent1"/>
                </a:solidFill>
              </a:defRPr>
            </a:lvl1pPr>
          </a:lstStyle>
          <a:p>
            <a:pPr>
              <a:defRPr/>
            </a:pPr>
            <a:fld id="{71D8C35C-CAEB-4667-8786-0FA0B6D685EB}"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5325" r:id="rId1"/>
    <p:sldLayoutId id="2147485294" r:id="rId2"/>
    <p:sldLayoutId id="2147485295" r:id="rId3"/>
    <p:sldLayoutId id="2147485296" r:id="rId4"/>
    <p:sldLayoutId id="2147485297" r:id="rId5"/>
    <p:sldLayoutId id="2147485298" r:id="rId6"/>
    <p:sldLayoutId id="2147485299" r:id="rId7"/>
    <p:sldLayoutId id="2147485300" r:id="rId8"/>
    <p:sldLayoutId id="2147485301" r:id="rId9"/>
    <p:sldLayoutId id="2147485302" r:id="rId10"/>
    <p:sldLayoutId id="2147485326" r:id="rId11"/>
    <p:sldLayoutId id="2147485303" r:id="rId12"/>
    <p:sldLayoutId id="2147485327" r:id="rId13"/>
    <p:sldLayoutId id="2147485304" r:id="rId14"/>
    <p:sldLayoutId id="2147485305" r:id="rId15"/>
    <p:sldLayoutId id="2147485306" r:id="rId16"/>
  </p:sldLayoutIdLst>
  <p:transition>
    <p:dissolve/>
  </p:transition>
  <p:txStyles>
    <p:titleStyle>
      <a:lvl1pPr algn="l" defTabSz="457200" rtl="0" eaLnBrk="0" fontAlgn="base" hangingPunct="0">
        <a:spcBef>
          <a:spcPct val="0"/>
        </a:spcBef>
        <a:spcAft>
          <a:spcPct val="0"/>
        </a:spcAft>
        <a:defRPr kumimoji="1" sz="3600" kern="1200">
          <a:solidFill>
            <a:schemeClr val="accent1"/>
          </a:solidFill>
          <a:latin typeface="+mj-lt"/>
          <a:ea typeface="+mj-ea"/>
          <a:cs typeface="+mj-cs"/>
        </a:defRPr>
      </a:lvl1pPr>
      <a:lvl2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6">
            <a:extLst>
              <a:ext uri="{FF2B5EF4-FFF2-40B4-BE49-F238E27FC236}">
                <a16:creationId xmlns:a16="http://schemas.microsoft.com/office/drawing/2014/main" id="{8981C6C8-AC9E-4036-703C-88E052EFC4FE}"/>
              </a:ext>
            </a:extLst>
          </p:cNvPr>
          <p:cNvGrpSpPr>
            <a:grpSpLocks/>
          </p:cNvGrpSpPr>
          <p:nvPr/>
        </p:nvGrpSpPr>
        <p:grpSpPr bwMode="auto">
          <a:xfrm>
            <a:off x="-9525" y="-7938"/>
            <a:ext cx="10125075" cy="6873876"/>
            <a:chOff x="-8467" y="-8468"/>
            <a:chExt cx="9169805" cy="6874935"/>
          </a:xfrm>
        </p:grpSpPr>
        <p:sp>
          <p:nvSpPr>
            <p:cNvPr id="7" name="Freeform 6">
              <a:extLst>
                <a:ext uri="{FF2B5EF4-FFF2-40B4-BE49-F238E27FC236}">
                  <a16:creationId xmlns:a16="http://schemas.microsoft.com/office/drawing/2014/main" id="{559E4B91-01C2-3E0A-E2CA-B0A7B511E598}"/>
                </a:ext>
              </a:extLst>
            </p:cNvPr>
            <p:cNvSpPr/>
            <p:nvPr/>
          </p:nvSpPr>
          <p:spPr>
            <a:xfrm>
              <a:off x="-8467" y="4013290"/>
              <a:ext cx="457196"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3EC14705-AB03-AE53-A67F-ADDF04E5321F}"/>
                </a:ext>
              </a:extLst>
            </p:cNvPr>
            <p:cNvCxnSpPr/>
            <p:nvPr/>
          </p:nvCxnSpPr>
          <p:spPr>
            <a:xfrm flipV="1">
              <a:off x="5131397" y="4175239"/>
              <a:ext cx="4021314"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1FBEB46E-0BAF-79A5-EE53-EAD2829DE9A4}"/>
                </a:ext>
              </a:extLst>
            </p:cNvPr>
            <p:cNvCxnSpPr/>
            <p:nvPr/>
          </p:nvCxnSpPr>
          <p:spPr>
            <a:xfrm>
              <a:off x="7042133" y="-529"/>
              <a:ext cx="1219190"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C24A43D6-0436-7834-A066-DDD0709D3DB6}"/>
                </a:ext>
              </a:extLst>
            </p:cNvPr>
            <p:cNvSpPr/>
            <p:nvPr/>
          </p:nvSpPr>
          <p:spPr>
            <a:xfrm>
              <a:off x="6892609" y="-529"/>
              <a:ext cx="226872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FD11B4D-3A6E-9940-5B6D-F58C20ED4B97}"/>
                </a:ext>
              </a:extLst>
            </p:cNvPr>
            <p:cNvSpPr/>
            <p:nvPr/>
          </p:nvSpPr>
          <p:spPr>
            <a:xfrm>
              <a:off x="7204596" y="-8468"/>
              <a:ext cx="1948116"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579A7EBD-DBF7-7767-12C6-79D52103B91F}"/>
                </a:ext>
              </a:extLst>
            </p:cNvPr>
            <p:cNvSpPr/>
            <p:nvPr/>
          </p:nvSpPr>
          <p:spPr>
            <a:xfrm>
              <a:off x="6638132" y="3919613"/>
              <a:ext cx="2513142"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D9F7AB2-050E-704B-9987-A924FFCAA5FF}"/>
                </a:ext>
              </a:extLst>
            </p:cNvPr>
            <p:cNvSpPr/>
            <p:nvPr/>
          </p:nvSpPr>
          <p:spPr>
            <a:xfrm>
              <a:off x="7010503" y="-8468"/>
              <a:ext cx="214220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2792807F-15C1-7C7B-01F3-EB262DCAF21F}"/>
                </a:ext>
              </a:extLst>
            </p:cNvPr>
            <p:cNvSpPr/>
            <p:nvPr/>
          </p:nvSpPr>
          <p:spPr>
            <a:xfrm>
              <a:off x="8295828" y="-8468"/>
              <a:ext cx="856884"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37BAFE7A-C2CB-CFFD-F0C6-280B1963DA5B}"/>
                </a:ext>
              </a:extLst>
            </p:cNvPr>
            <p:cNvSpPr/>
            <p:nvPr/>
          </p:nvSpPr>
          <p:spPr>
            <a:xfrm>
              <a:off x="8077294" y="-8468"/>
              <a:ext cx="1066791"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71655EFE-E4D7-BFEF-A382-1DEDFC167563}"/>
                </a:ext>
              </a:extLst>
            </p:cNvPr>
            <p:cNvSpPr/>
            <p:nvPr/>
          </p:nvSpPr>
          <p:spPr>
            <a:xfrm>
              <a:off x="8060041" y="4894488"/>
              <a:ext cx="1094109"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a:extLst>
              <a:ext uri="{FF2B5EF4-FFF2-40B4-BE49-F238E27FC236}">
                <a16:creationId xmlns:a16="http://schemas.microsoft.com/office/drawing/2014/main" id="{1BF982F7-BCE2-E9EA-E07F-E847FD07AA24}"/>
              </a:ext>
            </a:extLst>
          </p:cNvPr>
          <p:cNvSpPr>
            <a:spLocks noGrp="1" noChangeArrowheads="1"/>
          </p:cNvSpPr>
          <p:nvPr>
            <p:ph type="title"/>
          </p:nvPr>
        </p:nvSpPr>
        <p:spPr bwMode="auto">
          <a:xfrm>
            <a:off x="673100" y="609600"/>
            <a:ext cx="70088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タイトルの書式設定</a:t>
            </a:r>
          </a:p>
        </p:txBody>
      </p:sp>
      <p:sp>
        <p:nvSpPr>
          <p:cNvPr id="2052" name="Text Placeholder 2">
            <a:extLst>
              <a:ext uri="{FF2B5EF4-FFF2-40B4-BE49-F238E27FC236}">
                <a16:creationId xmlns:a16="http://schemas.microsoft.com/office/drawing/2014/main" id="{5E43C38B-CF40-A555-5C4A-A344A4899F69}"/>
              </a:ext>
            </a:extLst>
          </p:cNvPr>
          <p:cNvSpPr>
            <a:spLocks noGrp="1" noChangeArrowheads="1"/>
          </p:cNvSpPr>
          <p:nvPr>
            <p:ph type="body" idx="1"/>
          </p:nvPr>
        </p:nvSpPr>
        <p:spPr bwMode="auto">
          <a:xfrm>
            <a:off x="673100" y="2160588"/>
            <a:ext cx="70088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22E4A183-E8C5-0261-20C7-84BC09BD421F}"/>
              </a:ext>
            </a:extLst>
          </p:cNvPr>
          <p:cNvSpPr>
            <a:spLocks noGrp="1"/>
          </p:cNvSpPr>
          <p:nvPr>
            <p:ph type="dt" sz="half" idx="2"/>
          </p:nvPr>
        </p:nvSpPr>
        <p:spPr>
          <a:xfrm>
            <a:off x="5969000" y="6042025"/>
            <a:ext cx="754063"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6454330-F3CF-4162-9BCF-499CC93902B5}" type="datetime1">
              <a:rPr lang="ja-JP" altLang="en-US"/>
              <a:pPr>
                <a:defRPr/>
              </a:pPr>
              <a:t>2025/12/19</a:t>
            </a:fld>
            <a:endParaRPr lang="ja-JP" altLang="en-US"/>
          </a:p>
        </p:txBody>
      </p:sp>
      <p:sp>
        <p:nvSpPr>
          <p:cNvPr id="5" name="Footer Placeholder 4">
            <a:extLst>
              <a:ext uri="{FF2B5EF4-FFF2-40B4-BE49-F238E27FC236}">
                <a16:creationId xmlns:a16="http://schemas.microsoft.com/office/drawing/2014/main" id="{8DD41CF8-3C15-82CD-E8D8-46511EDA5391}"/>
              </a:ext>
            </a:extLst>
          </p:cNvPr>
          <p:cNvSpPr>
            <a:spLocks noGrp="1"/>
          </p:cNvSpPr>
          <p:nvPr>
            <p:ph type="ftr" sz="quarter" idx="3"/>
          </p:nvPr>
        </p:nvSpPr>
        <p:spPr>
          <a:xfrm>
            <a:off x="673100" y="6042025"/>
            <a:ext cx="510381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ja-JP" altLang="en-US"/>
          </a:p>
        </p:txBody>
      </p:sp>
      <p:sp>
        <p:nvSpPr>
          <p:cNvPr id="6" name="Slide Number Placeholder 5">
            <a:extLst>
              <a:ext uri="{FF2B5EF4-FFF2-40B4-BE49-F238E27FC236}">
                <a16:creationId xmlns:a16="http://schemas.microsoft.com/office/drawing/2014/main" id="{A18A59FC-32ED-E9E5-65FD-FF976D11C024}"/>
              </a:ext>
            </a:extLst>
          </p:cNvPr>
          <p:cNvSpPr>
            <a:spLocks noGrp="1"/>
          </p:cNvSpPr>
          <p:nvPr>
            <p:ph type="sldNum" sz="quarter" idx="4"/>
          </p:nvPr>
        </p:nvSpPr>
        <p:spPr>
          <a:xfrm>
            <a:off x="7116763" y="6042025"/>
            <a:ext cx="565150" cy="365125"/>
          </a:xfrm>
          <a:prstGeom prst="rect">
            <a:avLst/>
          </a:prstGeom>
        </p:spPr>
        <p:txBody>
          <a:bodyPr vert="horz" lIns="91440" tIns="45720" rIns="91440" bIns="45720" rtlCol="0" anchor="ctr"/>
          <a:lstStyle>
            <a:lvl1pPr algn="r">
              <a:defRPr sz="900">
                <a:solidFill>
                  <a:schemeClr val="accent1"/>
                </a:solidFill>
              </a:defRPr>
            </a:lvl1pPr>
          </a:lstStyle>
          <a:p>
            <a:pPr>
              <a:defRPr/>
            </a:pPr>
            <a:fld id="{B2B9914A-E809-4512-9D63-DD4967EFE26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5328" r:id="rId1"/>
    <p:sldLayoutId id="2147485307" r:id="rId2"/>
    <p:sldLayoutId id="2147485308" r:id="rId3"/>
    <p:sldLayoutId id="2147485309" r:id="rId4"/>
    <p:sldLayoutId id="2147485310" r:id="rId5"/>
    <p:sldLayoutId id="2147485311" r:id="rId6"/>
    <p:sldLayoutId id="2147485312" r:id="rId7"/>
    <p:sldLayoutId id="2147485313" r:id="rId8"/>
    <p:sldLayoutId id="2147485314" r:id="rId9"/>
    <p:sldLayoutId id="2147485315" r:id="rId10"/>
    <p:sldLayoutId id="2147485329" r:id="rId11"/>
    <p:sldLayoutId id="2147485316" r:id="rId12"/>
    <p:sldLayoutId id="2147485330" r:id="rId13"/>
    <p:sldLayoutId id="2147485317" r:id="rId14"/>
    <p:sldLayoutId id="2147485318" r:id="rId15"/>
    <p:sldLayoutId id="2147485319" r:id="rId16"/>
    <p:sldLayoutId id="2147485320" r:id="rId17"/>
    <p:sldLayoutId id="2147485321" r:id="rId18"/>
  </p:sldLayoutIdLst>
  <p:hf sldNum="0" hdr="0" ftr="0" dt="0"/>
  <p:txStyles>
    <p:titleStyle>
      <a:lvl1pPr algn="l" defTabSz="457200" rtl="0" eaLnBrk="0" fontAlgn="base" hangingPunct="0">
        <a:spcBef>
          <a:spcPct val="0"/>
        </a:spcBef>
        <a:spcAft>
          <a:spcPct val="0"/>
        </a:spcAft>
        <a:defRPr kumimoji="1" sz="3600" kern="1200">
          <a:solidFill>
            <a:schemeClr val="accent1"/>
          </a:solidFill>
          <a:latin typeface="+mj-lt"/>
          <a:ea typeface="+mj-ea"/>
          <a:cs typeface="+mj-cs"/>
        </a:defRPr>
      </a:lvl1pPr>
      <a:lvl2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kumimoji="1" sz="3600">
          <a:solidFill>
            <a:schemeClr val="accent1"/>
          </a:solidFill>
          <a:latin typeface="Trebuchet MS" panose="020B0603020202020204" pitchFamily="34" charset="0"/>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hyperlink" Target="mailto:info@suzuki-sr.info"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97718C83-AB5D-22EB-A45D-8A6DD1978316}"/>
              </a:ext>
            </a:extLst>
          </p:cNvPr>
          <p:cNvSpPr txBox="1">
            <a:spLocks noChangeArrowheads="1"/>
          </p:cNvSpPr>
          <p:nvPr/>
        </p:nvSpPr>
        <p:spPr bwMode="auto">
          <a:xfrm>
            <a:off x="151706" y="1989138"/>
            <a:ext cx="9793088" cy="1744662"/>
          </a:xfrm>
          <a:prstGeom prst="rect">
            <a:avLst/>
          </a:prstGeom>
          <a:solidFill>
            <a:schemeClr val="bg1"/>
          </a:solidFill>
          <a:ln>
            <a:noFill/>
          </a:ln>
        </p:spPr>
        <p:txBody>
          <a:bodyPr anchor="ctr"/>
          <a:lstStyle>
            <a:lvl1pPr defTabSz="449263">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400">
                <a:solidFill>
                  <a:srgbClr val="262626"/>
                </a:solidFill>
                <a:latin typeface="Garamond" panose="02020404030301010803" pitchFamily="18" charset="0"/>
                <a:ea typeface="ＭＳ Ｐ明朝" panose="02020600040205080304" pitchFamily="18" charset="-128"/>
              </a:defRPr>
            </a:lvl1pPr>
            <a:lvl2pPr marL="742950" indent="-285750" defTabSz="449263">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262626"/>
                </a:solidFill>
                <a:latin typeface="Garamond" panose="02020404030301010803" pitchFamily="18" charset="0"/>
                <a:ea typeface="ＭＳ Ｐ明朝" panose="02020600040205080304" pitchFamily="18" charset="-128"/>
              </a:defRPr>
            </a:lvl2pPr>
            <a:lvl3pPr marL="1143000" indent="-228600" defTabSz="449263">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a:solidFill>
                  <a:srgbClr val="262626"/>
                </a:solidFill>
                <a:latin typeface="Garamond" panose="02020404030301010803" pitchFamily="18" charset="0"/>
                <a:ea typeface="ＭＳ Ｐ明朝" panose="02020600040205080304" pitchFamily="18" charset="-128"/>
              </a:defRPr>
            </a:lvl3pPr>
            <a:lvl4pPr marL="1600200" indent="-228600" defTabSz="449263">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600">
                <a:solidFill>
                  <a:srgbClr val="262626"/>
                </a:solidFill>
                <a:latin typeface="Garamond" panose="02020404030301010803" pitchFamily="18" charset="0"/>
                <a:ea typeface="ＭＳ Ｐ明朝" panose="02020600040205080304" pitchFamily="18" charset="-128"/>
              </a:defRPr>
            </a:lvl4pPr>
            <a:lvl5pPr marL="2057400" indent="-228600" defTabSz="449263">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400">
                <a:solidFill>
                  <a:srgbClr val="262626"/>
                </a:solidFill>
                <a:latin typeface="Garamond" panose="02020404030301010803" pitchFamily="18" charset="0"/>
                <a:ea typeface="ＭＳ Ｐ明朝" panose="02020600040205080304" pitchFamily="18" charset="-128"/>
              </a:defRPr>
            </a:lvl5pPr>
            <a:lvl6pPr marL="2514600" indent="-228600" defTabSz="449263" eaLnBrk="0" fontAlgn="base" hangingPunct="0">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400">
                <a:solidFill>
                  <a:srgbClr val="262626"/>
                </a:solidFill>
                <a:latin typeface="Garamond" panose="02020404030301010803" pitchFamily="18" charset="0"/>
                <a:ea typeface="ＭＳ Ｐ明朝" panose="02020600040205080304" pitchFamily="18" charset="-128"/>
              </a:defRPr>
            </a:lvl6pPr>
            <a:lvl7pPr marL="2971800" indent="-228600" defTabSz="449263" eaLnBrk="0" fontAlgn="base" hangingPunct="0">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400">
                <a:solidFill>
                  <a:srgbClr val="262626"/>
                </a:solidFill>
                <a:latin typeface="Garamond" panose="02020404030301010803" pitchFamily="18" charset="0"/>
                <a:ea typeface="ＭＳ Ｐ明朝" panose="02020600040205080304" pitchFamily="18" charset="-128"/>
              </a:defRPr>
            </a:lvl7pPr>
            <a:lvl8pPr marL="3429000" indent="-228600" defTabSz="449263" eaLnBrk="0" fontAlgn="base" hangingPunct="0">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400">
                <a:solidFill>
                  <a:srgbClr val="262626"/>
                </a:solidFill>
                <a:latin typeface="Garamond" panose="02020404030301010803" pitchFamily="18" charset="0"/>
                <a:ea typeface="ＭＳ Ｐ明朝" panose="02020600040205080304" pitchFamily="18" charset="-128"/>
              </a:defRPr>
            </a:lvl8pPr>
            <a:lvl9pPr marL="3886200" indent="-228600" defTabSz="449263" eaLnBrk="0" fontAlgn="base" hangingPunct="0">
              <a:spcBef>
                <a:spcPct val="20000"/>
              </a:spcBef>
              <a:spcAft>
                <a:spcPts val="600"/>
              </a:spcAft>
              <a:buClr>
                <a:schemeClr val="accent1"/>
              </a:buClr>
              <a:buSzPct val="115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400">
                <a:solidFill>
                  <a:srgbClr val="262626"/>
                </a:solidFill>
                <a:latin typeface="Garamond" panose="02020404030301010803" pitchFamily="18" charset="0"/>
                <a:ea typeface="ＭＳ Ｐ明朝" panose="02020600040205080304" pitchFamily="18" charset="-128"/>
              </a:defRPr>
            </a:lvl9pPr>
          </a:lstStyle>
          <a:p>
            <a:pPr algn="ctr" eaLnBrk="1" hangingPunct="1">
              <a:spcBef>
                <a:spcPct val="0"/>
              </a:spcBef>
              <a:spcAft>
                <a:spcPct val="0"/>
              </a:spcAft>
              <a:buClr>
                <a:srgbClr val="003366"/>
              </a:buClr>
              <a:buSzTx/>
              <a:buFontTx/>
              <a:buNone/>
              <a:defRPr/>
            </a:pPr>
            <a:r>
              <a:rPr lang="ja-JP" altLang="en-US" sz="3200" dirty="0">
                <a:solidFill>
                  <a:srgbClr val="003399"/>
                </a:solidFill>
                <a:latin typeface="+mj-ea"/>
                <a:ea typeface="+mj-ea"/>
              </a:rPr>
              <a:t>　　</a:t>
            </a:r>
            <a:endParaRPr lang="en-US" altLang="ja-JP" sz="3200" dirty="0">
              <a:solidFill>
                <a:srgbClr val="003399"/>
              </a:solidFill>
              <a:latin typeface="+mj-ea"/>
              <a:ea typeface="+mj-ea"/>
            </a:endParaRPr>
          </a:p>
          <a:p>
            <a:pPr algn="ctr" eaLnBrk="1" hangingPunct="1">
              <a:spcBef>
                <a:spcPct val="0"/>
              </a:spcBef>
              <a:spcAft>
                <a:spcPct val="0"/>
              </a:spcAft>
              <a:buClr>
                <a:srgbClr val="003366"/>
              </a:buClr>
              <a:buSzTx/>
              <a:buFontTx/>
              <a:buNone/>
              <a:defRPr/>
            </a:pPr>
            <a:r>
              <a:rPr lang="ja-JP" altLang="en-US" sz="4000" dirty="0">
                <a:solidFill>
                  <a:srgbClr val="003399"/>
                </a:solidFill>
                <a:latin typeface="+mj-ea"/>
                <a:ea typeface="+mj-ea"/>
              </a:rPr>
              <a:t>カスタマーハラスメント研修</a:t>
            </a:r>
            <a:endParaRPr lang="en-US" altLang="ja-JP" sz="4000" dirty="0">
              <a:solidFill>
                <a:srgbClr val="003399"/>
              </a:solidFill>
              <a:latin typeface="+mj-ea"/>
              <a:ea typeface="+mj-ea"/>
            </a:endParaRPr>
          </a:p>
          <a:p>
            <a:pPr algn="ctr" eaLnBrk="1" hangingPunct="1">
              <a:spcBef>
                <a:spcPct val="0"/>
              </a:spcBef>
              <a:spcAft>
                <a:spcPct val="0"/>
              </a:spcAft>
              <a:buClr>
                <a:srgbClr val="003366"/>
              </a:buClr>
              <a:buSzTx/>
              <a:buFontTx/>
              <a:buNone/>
              <a:defRPr/>
            </a:pPr>
            <a:r>
              <a:rPr lang="ja-JP" altLang="en-US" sz="2800" dirty="0">
                <a:solidFill>
                  <a:srgbClr val="003399"/>
                </a:solidFill>
                <a:latin typeface="+mj-ea"/>
                <a:ea typeface="+mj-ea"/>
              </a:rPr>
              <a:t>～令和</a:t>
            </a:r>
            <a:r>
              <a:rPr lang="en-US" altLang="ja-JP" sz="2800" dirty="0">
                <a:solidFill>
                  <a:srgbClr val="003399"/>
                </a:solidFill>
                <a:latin typeface="+mj-ea"/>
                <a:ea typeface="+mj-ea"/>
              </a:rPr>
              <a:t>8</a:t>
            </a:r>
            <a:r>
              <a:rPr lang="ja-JP" altLang="en-US" sz="2800" dirty="0">
                <a:solidFill>
                  <a:srgbClr val="003399"/>
                </a:solidFill>
                <a:latin typeface="+mj-ea"/>
                <a:ea typeface="+mj-ea"/>
              </a:rPr>
              <a:t>年から始まるカスタマーハラスメント対策の実際～</a:t>
            </a:r>
          </a:p>
        </p:txBody>
      </p:sp>
      <p:sp>
        <p:nvSpPr>
          <p:cNvPr id="25603" name="テキスト ボックス 1">
            <a:extLst>
              <a:ext uri="{FF2B5EF4-FFF2-40B4-BE49-F238E27FC236}">
                <a16:creationId xmlns:a16="http://schemas.microsoft.com/office/drawing/2014/main" id="{7F2D9CFF-8D61-A3A1-F9DA-BE6BAE8A0D5A}"/>
              </a:ext>
            </a:extLst>
          </p:cNvPr>
          <p:cNvSpPr txBox="1">
            <a:spLocks noChangeArrowheads="1"/>
          </p:cNvSpPr>
          <p:nvPr/>
        </p:nvSpPr>
        <p:spPr bwMode="auto">
          <a:xfrm>
            <a:off x="5911850" y="5949950"/>
            <a:ext cx="4185761"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400" dirty="0">
                <a:solidFill>
                  <a:schemeClr val="tx1"/>
                </a:solidFill>
                <a:latin typeface="メイリオ" panose="020B0604030504040204" pitchFamily="50" charset="-128"/>
              </a:rPr>
              <a:t>社会保険労務士法人ひなそよ</a:t>
            </a:r>
            <a:endParaRPr lang="en-US" altLang="ja-JP" sz="2400" dirty="0">
              <a:solidFill>
                <a:schemeClr val="tx1"/>
              </a:solidFill>
              <a:latin typeface="メイリオ" panose="020B0604030504040204" pitchFamily="50" charset="-128"/>
            </a:endParaRPr>
          </a:p>
          <a:p>
            <a:pPr>
              <a:spcBef>
                <a:spcPct val="0"/>
              </a:spcBef>
              <a:buClrTx/>
              <a:buSzTx/>
              <a:buFontTx/>
              <a:buNone/>
            </a:pPr>
            <a:r>
              <a:rPr lang="ja-JP" altLang="en-US" sz="2400" dirty="0">
                <a:solidFill>
                  <a:schemeClr val="tx1"/>
                </a:solidFill>
                <a:latin typeface="メイリオ" panose="020B0604030504040204" pitchFamily="50" charset="-128"/>
              </a:rPr>
              <a:t>代表社員　鈴木　正幸</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1457FE33-2170-E85F-500B-98F7871130B9}"/>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latin typeface="+mj-lt"/>
                <a:ea typeface="+mj-ea"/>
                <a:cs typeface="+mj-cs"/>
              </a:rPr>
              <a:t>交通インフラ（バス、電車、タクシー等）での想定例</a:t>
            </a:r>
          </a:p>
        </p:txBody>
      </p:sp>
      <p:sp>
        <p:nvSpPr>
          <p:cNvPr id="43011" name="テキスト ボックス 5">
            <a:extLst>
              <a:ext uri="{FF2B5EF4-FFF2-40B4-BE49-F238E27FC236}">
                <a16:creationId xmlns:a16="http://schemas.microsoft.com/office/drawing/2014/main" id="{68DDDDFA-75E6-F49E-BAC3-1F478D943383}"/>
              </a:ext>
            </a:extLst>
          </p:cNvPr>
          <p:cNvSpPr txBox="1">
            <a:spLocks noChangeArrowheads="1"/>
          </p:cNvSpPr>
          <p:nvPr/>
        </p:nvSpPr>
        <p:spPr bwMode="auto">
          <a:xfrm>
            <a:off x="150813" y="952500"/>
            <a:ext cx="9629775" cy="5262563"/>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・定刻通りに来なかった</a:t>
            </a:r>
            <a:endParaRPr lang="en-US" altLang="ja-JP" sz="2800">
              <a:solidFill>
                <a:schemeClr val="tx1"/>
              </a:solidFill>
            </a:endParaRPr>
          </a:p>
          <a:p>
            <a:pPr>
              <a:spcBef>
                <a:spcPct val="0"/>
              </a:spcBef>
              <a:buClrTx/>
              <a:buSzTx/>
              <a:buFontTx/>
              <a:buNone/>
            </a:pPr>
            <a:r>
              <a:rPr lang="ja-JP" altLang="en-US" sz="2800">
                <a:solidFill>
                  <a:schemeClr val="tx1"/>
                </a:solidFill>
              </a:rPr>
              <a:t>・遅れたせいで予定に間に合わなかった（金銭要求等）</a:t>
            </a:r>
            <a:endParaRPr lang="en-US" altLang="ja-JP" sz="2800">
              <a:solidFill>
                <a:schemeClr val="tx1"/>
              </a:solidFill>
            </a:endParaRPr>
          </a:p>
          <a:p>
            <a:pPr>
              <a:spcBef>
                <a:spcPct val="0"/>
              </a:spcBef>
              <a:buClrTx/>
              <a:buSzTx/>
              <a:buFontTx/>
              <a:buNone/>
            </a:pPr>
            <a:r>
              <a:rPr lang="ja-JP" altLang="en-US" sz="2800">
                <a:solidFill>
                  <a:schemeClr val="tx1"/>
                </a:solidFill>
              </a:rPr>
              <a:t>・運賃が高すぎる（値下げ要求）</a:t>
            </a:r>
            <a:endParaRPr lang="en-US" altLang="ja-JP" sz="2800">
              <a:solidFill>
                <a:schemeClr val="tx1"/>
              </a:solidFill>
            </a:endParaRPr>
          </a:p>
          <a:p>
            <a:pPr>
              <a:spcBef>
                <a:spcPct val="0"/>
              </a:spcBef>
              <a:buClrTx/>
              <a:buSzTx/>
              <a:buFontTx/>
              <a:buNone/>
            </a:pPr>
            <a:r>
              <a:rPr lang="ja-JP" altLang="en-US" sz="2800">
                <a:solidFill>
                  <a:schemeClr val="tx1"/>
                </a:solidFill>
              </a:rPr>
              <a:t>・本数が少ない（呼んでもなかなかこない）</a:t>
            </a:r>
            <a:endParaRPr lang="en-US" altLang="ja-JP" sz="2800">
              <a:solidFill>
                <a:schemeClr val="tx1"/>
              </a:solidFill>
            </a:endParaRPr>
          </a:p>
          <a:p>
            <a:pPr>
              <a:spcBef>
                <a:spcPct val="0"/>
              </a:spcBef>
              <a:buClrTx/>
              <a:buSzTx/>
              <a:buFontTx/>
              <a:buNone/>
            </a:pPr>
            <a:r>
              <a:rPr lang="ja-JP" altLang="en-US" sz="2800">
                <a:solidFill>
                  <a:schemeClr val="tx1"/>
                </a:solidFill>
              </a:rPr>
              <a:t>・ドライバｰ・車掌の態度や対応に不平・不満・改善を要求</a:t>
            </a:r>
            <a:endParaRPr lang="en-US" altLang="ja-JP" sz="2800">
              <a:solidFill>
                <a:schemeClr val="tx1"/>
              </a:solidFill>
            </a:endParaRPr>
          </a:p>
          <a:p>
            <a:pPr>
              <a:spcBef>
                <a:spcPct val="0"/>
              </a:spcBef>
              <a:buClrTx/>
              <a:buSzTx/>
              <a:buFontTx/>
              <a:buNone/>
            </a:pPr>
            <a:r>
              <a:rPr lang="ja-JP" altLang="en-US" sz="2800">
                <a:solidFill>
                  <a:schemeClr val="tx1"/>
                </a:solidFill>
              </a:rPr>
              <a:t>・電話での対応がなっていなかった（本人を出せ）</a:t>
            </a:r>
            <a:endParaRPr lang="en-US" altLang="ja-JP" sz="2800">
              <a:solidFill>
                <a:schemeClr val="tx1"/>
              </a:solidFill>
            </a:endParaRPr>
          </a:p>
          <a:p>
            <a:pPr>
              <a:spcBef>
                <a:spcPct val="0"/>
              </a:spcBef>
              <a:buClrTx/>
              <a:buSzTx/>
              <a:buFontTx/>
              <a:buNone/>
            </a:pPr>
            <a:r>
              <a:rPr lang="ja-JP" altLang="en-US" sz="2800">
                <a:solidFill>
                  <a:schemeClr val="tx1"/>
                </a:solidFill>
              </a:rPr>
              <a:t>・遅れた（通常より時間がかかった）ので返金を強く要求</a:t>
            </a:r>
            <a:endParaRPr lang="en-US" altLang="ja-JP" sz="2800">
              <a:solidFill>
                <a:schemeClr val="tx1"/>
              </a:solidFill>
            </a:endParaRPr>
          </a:p>
          <a:p>
            <a:pPr>
              <a:spcBef>
                <a:spcPct val="0"/>
              </a:spcBef>
              <a:buClrTx/>
              <a:buSzTx/>
              <a:buFontTx/>
              <a:buNone/>
            </a:pPr>
            <a:r>
              <a:rPr lang="ja-JP" altLang="en-US" sz="2800">
                <a:solidFill>
                  <a:schemeClr val="tx1"/>
                </a:solidFill>
              </a:rPr>
              <a:t>・忘れ物が出てこない</a:t>
            </a:r>
            <a:endParaRPr lang="en-US" altLang="ja-JP" sz="2800">
              <a:solidFill>
                <a:schemeClr val="tx1"/>
              </a:solidFill>
            </a:endParaRPr>
          </a:p>
          <a:p>
            <a:pPr>
              <a:spcBef>
                <a:spcPct val="0"/>
              </a:spcBef>
              <a:buClrTx/>
              <a:buSzTx/>
              <a:buFontTx/>
              <a:buNone/>
            </a:pPr>
            <a:r>
              <a:rPr lang="ja-JP" altLang="en-US" sz="2800">
                <a:solidFill>
                  <a:schemeClr val="tx1"/>
                </a:solidFill>
              </a:rPr>
              <a:t>・乗り心地が悪い、混雑しすぎている</a:t>
            </a:r>
            <a:endParaRPr lang="en-US" altLang="ja-JP" sz="2800">
              <a:solidFill>
                <a:schemeClr val="tx1"/>
              </a:solidFill>
            </a:endParaRPr>
          </a:p>
          <a:p>
            <a:pPr>
              <a:spcBef>
                <a:spcPct val="0"/>
              </a:spcBef>
              <a:buClrTx/>
              <a:buSzTx/>
              <a:buFontTx/>
              <a:buNone/>
            </a:pPr>
            <a:r>
              <a:rPr lang="ja-JP" altLang="en-US" sz="2800">
                <a:solidFill>
                  <a:schemeClr val="tx1"/>
                </a:solidFill>
              </a:rPr>
              <a:t>・始発が遅い、最終が早すぎる</a:t>
            </a:r>
            <a:endParaRPr lang="en-US" altLang="ja-JP" sz="2800">
              <a:solidFill>
                <a:schemeClr val="tx1"/>
              </a:solidFill>
            </a:endParaRPr>
          </a:p>
          <a:p>
            <a:pPr>
              <a:spcBef>
                <a:spcPct val="0"/>
              </a:spcBef>
              <a:buClrTx/>
              <a:buSzTx/>
              <a:buFontTx/>
              <a:buNone/>
            </a:pPr>
            <a:r>
              <a:rPr lang="ja-JP" altLang="en-US" sz="2800">
                <a:solidFill>
                  <a:schemeClr val="tx1"/>
                </a:solidFill>
              </a:rPr>
              <a:t>・車いすが使えない</a:t>
            </a:r>
            <a:endParaRPr lang="en-US" altLang="ja-JP" sz="2800">
              <a:solidFill>
                <a:schemeClr val="tx1"/>
              </a:solidFill>
            </a:endParaRPr>
          </a:p>
          <a:p>
            <a:pPr>
              <a:spcBef>
                <a:spcPct val="0"/>
              </a:spcBef>
              <a:buClrTx/>
              <a:buSzTx/>
              <a:buFontTx/>
              <a:buNone/>
            </a:pPr>
            <a:r>
              <a:rPr lang="ja-JP" altLang="en-US" sz="2800">
                <a:solidFill>
                  <a:schemeClr val="tx1"/>
                </a:solidFill>
              </a:rPr>
              <a:t>・車両が古い、バリアフリーにしろ</a:t>
            </a:r>
            <a:r>
              <a:rPr lang="en-US" altLang="ja-JP" sz="2800">
                <a:solidFill>
                  <a:schemeClr val="tx1"/>
                </a:solidFill>
              </a:rPr>
              <a:t>…etc</a:t>
            </a:r>
          </a:p>
        </p:txBody>
      </p:sp>
      <p:sp>
        <p:nvSpPr>
          <p:cNvPr id="43012" name="スライド番号プレースホルダー 1">
            <a:extLst>
              <a:ext uri="{FF2B5EF4-FFF2-40B4-BE49-F238E27FC236}">
                <a16:creationId xmlns:a16="http://schemas.microsoft.com/office/drawing/2014/main" id="{FF918FA6-4E55-AEB5-E2AE-F44AFC36FFCC}"/>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44D82FDA-5E39-478D-BF5A-E2B69ECE1294}"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10</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E5B4B476-1BB9-CF9C-8AD1-DB5F90A0B02B}"/>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en-US" altLang="ja-JP" sz="2800" kern="0" dirty="0">
                <a:latin typeface="+mj-lt"/>
                <a:ea typeface="+mj-ea"/>
                <a:cs typeface="+mj-cs"/>
              </a:rPr>
              <a:t>IT</a:t>
            </a:r>
            <a:r>
              <a:rPr lang="ja-JP" altLang="en-US" sz="2800" kern="0" dirty="0">
                <a:latin typeface="+mj-lt"/>
                <a:ea typeface="+mj-ea"/>
                <a:cs typeface="+mj-cs"/>
              </a:rPr>
              <a:t>系での想定例</a:t>
            </a:r>
          </a:p>
        </p:txBody>
      </p:sp>
      <p:sp>
        <p:nvSpPr>
          <p:cNvPr id="45059" name="テキスト ボックス 5">
            <a:extLst>
              <a:ext uri="{FF2B5EF4-FFF2-40B4-BE49-F238E27FC236}">
                <a16:creationId xmlns:a16="http://schemas.microsoft.com/office/drawing/2014/main" id="{EEEA7BCA-65D6-6746-A6CE-F5B72CA717CC}"/>
              </a:ext>
            </a:extLst>
          </p:cNvPr>
          <p:cNvSpPr txBox="1">
            <a:spLocks noChangeArrowheads="1"/>
          </p:cNvSpPr>
          <p:nvPr/>
        </p:nvSpPr>
        <p:spPr bwMode="auto">
          <a:xfrm>
            <a:off x="150813" y="952500"/>
            <a:ext cx="9629775" cy="483235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・納期の無理な前倒し</a:t>
            </a:r>
            <a:endParaRPr lang="en-US" altLang="ja-JP" sz="2800">
              <a:solidFill>
                <a:schemeClr val="tx1"/>
              </a:solidFill>
            </a:endParaRPr>
          </a:p>
          <a:p>
            <a:pPr>
              <a:spcBef>
                <a:spcPct val="0"/>
              </a:spcBef>
              <a:buClrTx/>
              <a:buSzTx/>
              <a:buFontTx/>
              <a:buNone/>
            </a:pPr>
            <a:r>
              <a:rPr lang="ja-JP" altLang="en-US" sz="2800">
                <a:solidFill>
                  <a:schemeClr val="tx1"/>
                </a:solidFill>
              </a:rPr>
              <a:t>・度重なる仕様変更</a:t>
            </a:r>
            <a:endParaRPr lang="en-US" altLang="ja-JP" sz="2800">
              <a:solidFill>
                <a:schemeClr val="tx1"/>
              </a:solidFill>
            </a:endParaRPr>
          </a:p>
          <a:p>
            <a:pPr>
              <a:spcBef>
                <a:spcPct val="0"/>
              </a:spcBef>
              <a:buClrTx/>
              <a:buSzTx/>
              <a:buFontTx/>
              <a:buNone/>
            </a:pPr>
            <a:r>
              <a:rPr lang="ja-JP" altLang="en-US" sz="2800">
                <a:solidFill>
                  <a:schemeClr val="tx1"/>
                </a:solidFill>
              </a:rPr>
              <a:t>・仕様変更でも契約金額の値上げは認めない</a:t>
            </a:r>
            <a:endParaRPr lang="en-US" altLang="ja-JP" sz="2800">
              <a:solidFill>
                <a:schemeClr val="tx1"/>
              </a:solidFill>
            </a:endParaRPr>
          </a:p>
          <a:p>
            <a:pPr>
              <a:spcBef>
                <a:spcPct val="0"/>
              </a:spcBef>
              <a:buClrTx/>
              <a:buSzTx/>
              <a:buFontTx/>
              <a:buNone/>
            </a:pPr>
            <a:r>
              <a:rPr lang="ja-JP" altLang="en-US" sz="2800">
                <a:solidFill>
                  <a:schemeClr val="tx1"/>
                </a:solidFill>
              </a:rPr>
              <a:t>・（後になっての）値下げ要求</a:t>
            </a:r>
            <a:endParaRPr lang="en-US" altLang="ja-JP" sz="2800">
              <a:solidFill>
                <a:schemeClr val="tx1"/>
              </a:solidFill>
            </a:endParaRPr>
          </a:p>
          <a:p>
            <a:pPr>
              <a:spcBef>
                <a:spcPct val="0"/>
              </a:spcBef>
              <a:buClrTx/>
              <a:buSzTx/>
              <a:buFontTx/>
              <a:buNone/>
            </a:pPr>
            <a:r>
              <a:rPr lang="ja-JP" altLang="en-US" sz="2800">
                <a:solidFill>
                  <a:schemeClr val="tx1"/>
                </a:solidFill>
              </a:rPr>
              <a:t>・納品後に変更要求</a:t>
            </a:r>
            <a:endParaRPr lang="en-US" altLang="ja-JP" sz="2800">
              <a:solidFill>
                <a:schemeClr val="tx1"/>
              </a:solidFill>
            </a:endParaRPr>
          </a:p>
          <a:p>
            <a:pPr>
              <a:spcBef>
                <a:spcPct val="0"/>
              </a:spcBef>
              <a:buClrTx/>
              <a:buSzTx/>
              <a:buFontTx/>
              <a:buNone/>
            </a:pPr>
            <a:r>
              <a:rPr lang="ja-JP" altLang="en-US" sz="2800">
                <a:solidFill>
                  <a:schemeClr val="tx1"/>
                </a:solidFill>
              </a:rPr>
              <a:t>・技術者の態度や対応に不平・不満・改善を要求</a:t>
            </a:r>
            <a:endParaRPr lang="en-US" altLang="ja-JP" sz="2800">
              <a:solidFill>
                <a:schemeClr val="tx1"/>
              </a:solidFill>
            </a:endParaRPr>
          </a:p>
          <a:p>
            <a:pPr>
              <a:spcBef>
                <a:spcPct val="0"/>
              </a:spcBef>
              <a:buClrTx/>
              <a:buSzTx/>
              <a:buFontTx/>
              <a:buNone/>
            </a:pPr>
            <a:r>
              <a:rPr lang="ja-JP" altLang="en-US" sz="2800">
                <a:solidFill>
                  <a:schemeClr val="tx1"/>
                </a:solidFill>
              </a:rPr>
              <a:t>・一度納品したにも関わらず（使わないので）返金要求</a:t>
            </a:r>
            <a:endParaRPr lang="en-US" altLang="ja-JP" sz="2800">
              <a:solidFill>
                <a:schemeClr val="tx1"/>
              </a:solidFill>
            </a:endParaRPr>
          </a:p>
          <a:p>
            <a:pPr>
              <a:spcBef>
                <a:spcPct val="0"/>
              </a:spcBef>
              <a:buClrTx/>
              <a:buSzTx/>
              <a:buFontTx/>
              <a:buNone/>
            </a:pPr>
            <a:r>
              <a:rPr lang="ja-JP" altLang="en-US" sz="2800">
                <a:solidFill>
                  <a:schemeClr val="tx1"/>
                </a:solidFill>
              </a:rPr>
              <a:t>・製造中止後の再生産指示</a:t>
            </a:r>
            <a:endParaRPr lang="en-US" altLang="ja-JP" sz="2800">
              <a:solidFill>
                <a:schemeClr val="tx1"/>
              </a:solidFill>
            </a:endParaRPr>
          </a:p>
          <a:p>
            <a:pPr>
              <a:spcBef>
                <a:spcPct val="0"/>
              </a:spcBef>
              <a:buClrTx/>
              <a:buSzTx/>
              <a:buFontTx/>
              <a:buNone/>
            </a:pPr>
            <a:r>
              <a:rPr lang="ja-JP" altLang="en-US" sz="2800">
                <a:solidFill>
                  <a:schemeClr val="tx1"/>
                </a:solidFill>
              </a:rPr>
              <a:t>・代替部品でのコストダウン要求</a:t>
            </a:r>
            <a:endParaRPr lang="en-US" altLang="ja-JP" sz="2800">
              <a:solidFill>
                <a:schemeClr val="tx1"/>
              </a:solidFill>
            </a:endParaRPr>
          </a:p>
          <a:p>
            <a:pPr>
              <a:spcBef>
                <a:spcPct val="0"/>
              </a:spcBef>
              <a:buClrTx/>
              <a:buSzTx/>
              <a:buFontTx/>
              <a:buNone/>
            </a:pPr>
            <a:r>
              <a:rPr lang="ja-JP" altLang="en-US" sz="2800">
                <a:solidFill>
                  <a:schemeClr val="tx1"/>
                </a:solidFill>
              </a:rPr>
              <a:t>・保証期間終了後の無償修理要求</a:t>
            </a:r>
            <a:endParaRPr lang="en-US" altLang="ja-JP" sz="2800">
              <a:solidFill>
                <a:schemeClr val="tx1"/>
              </a:solidFill>
            </a:endParaRPr>
          </a:p>
          <a:p>
            <a:pPr>
              <a:spcBef>
                <a:spcPct val="0"/>
              </a:spcBef>
              <a:buClrTx/>
              <a:buSzTx/>
              <a:buFontTx/>
              <a:buNone/>
            </a:pPr>
            <a:r>
              <a:rPr lang="ja-JP" altLang="en-US" sz="2800">
                <a:solidFill>
                  <a:schemeClr val="tx1"/>
                </a:solidFill>
              </a:rPr>
              <a:t>・休日出勤の強要</a:t>
            </a:r>
            <a:r>
              <a:rPr lang="en-US" altLang="ja-JP" sz="2800">
                <a:solidFill>
                  <a:schemeClr val="tx1"/>
                </a:solidFill>
              </a:rPr>
              <a:t>…etc</a:t>
            </a:r>
          </a:p>
        </p:txBody>
      </p:sp>
      <p:sp>
        <p:nvSpPr>
          <p:cNvPr id="45060" name="スライド番号プレースホルダー 1">
            <a:extLst>
              <a:ext uri="{FF2B5EF4-FFF2-40B4-BE49-F238E27FC236}">
                <a16:creationId xmlns:a16="http://schemas.microsoft.com/office/drawing/2014/main" id="{692B3569-591A-8D33-0E65-672C5C546160}"/>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05B1A37F-589C-4676-A16C-E69159EDCD93}"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11</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AF9221F8-B042-D94C-5CCA-5D1086DF7DC8}"/>
              </a:ext>
            </a:extLst>
          </p:cNvPr>
          <p:cNvSpPr txBox="1">
            <a:spLocks noChangeArrowheads="1"/>
          </p:cNvSpPr>
          <p:nvPr/>
        </p:nvSpPr>
        <p:spPr bwMode="auto">
          <a:xfrm>
            <a:off x="0" y="190500"/>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latin typeface="+mj-lt"/>
                <a:ea typeface="+mj-ea"/>
                <a:cs typeface="+mj-cs"/>
              </a:rPr>
              <a:t>学習塾等での想定例</a:t>
            </a:r>
          </a:p>
        </p:txBody>
      </p:sp>
      <p:sp>
        <p:nvSpPr>
          <p:cNvPr id="47107" name="テキスト ボックス 5">
            <a:extLst>
              <a:ext uri="{FF2B5EF4-FFF2-40B4-BE49-F238E27FC236}">
                <a16:creationId xmlns:a16="http://schemas.microsoft.com/office/drawing/2014/main" id="{E8A31767-3E88-B14E-0AA6-08EB00BE393C}"/>
              </a:ext>
            </a:extLst>
          </p:cNvPr>
          <p:cNvSpPr txBox="1">
            <a:spLocks noChangeArrowheads="1"/>
          </p:cNvSpPr>
          <p:nvPr/>
        </p:nvSpPr>
        <p:spPr bwMode="auto">
          <a:xfrm>
            <a:off x="150813" y="952500"/>
            <a:ext cx="9629775" cy="5262563"/>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dirty="0">
                <a:solidFill>
                  <a:schemeClr val="tx1"/>
                </a:solidFill>
              </a:rPr>
              <a:t>・成績不良で謝罪や弁償を要求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・授業のさぼり、いねむり、は塾側の管理不足</a:t>
            </a:r>
            <a:endParaRPr lang="en-US" altLang="ja-JP" sz="2800" dirty="0">
              <a:solidFill>
                <a:schemeClr val="tx1"/>
              </a:solidFill>
            </a:endParaRPr>
          </a:p>
          <a:p>
            <a:pPr>
              <a:spcBef>
                <a:spcPct val="0"/>
              </a:spcBef>
              <a:buClrTx/>
              <a:buSzTx/>
              <a:buFontTx/>
              <a:buNone/>
            </a:pPr>
            <a:r>
              <a:rPr lang="ja-JP" altLang="en-US" sz="2800" dirty="0">
                <a:solidFill>
                  <a:schemeClr val="tx1"/>
                </a:solidFill>
              </a:rPr>
              <a:t>・授業についてこれないのを講師のせいにする</a:t>
            </a:r>
            <a:endParaRPr lang="en-US" altLang="ja-JP" sz="2800" dirty="0">
              <a:solidFill>
                <a:schemeClr val="tx1"/>
              </a:solidFill>
            </a:endParaRPr>
          </a:p>
          <a:p>
            <a:pPr>
              <a:spcBef>
                <a:spcPct val="0"/>
              </a:spcBef>
              <a:buClrTx/>
              <a:buSzTx/>
              <a:buFontTx/>
              <a:buNone/>
            </a:pPr>
            <a:r>
              <a:rPr lang="ja-JP" altLang="en-US" sz="2800" dirty="0">
                <a:solidFill>
                  <a:schemeClr val="tx1"/>
                </a:solidFill>
              </a:rPr>
              <a:t>・試験の結果や個人情報が漏れた</a:t>
            </a:r>
            <a:endParaRPr lang="en-US" altLang="ja-JP" sz="2800" dirty="0">
              <a:solidFill>
                <a:schemeClr val="tx1"/>
              </a:solidFill>
            </a:endParaRPr>
          </a:p>
          <a:p>
            <a:pPr>
              <a:spcBef>
                <a:spcPct val="0"/>
              </a:spcBef>
              <a:buClrTx/>
              <a:buSzTx/>
              <a:buFontTx/>
              <a:buNone/>
            </a:pPr>
            <a:r>
              <a:rPr lang="ja-JP" altLang="en-US" sz="2800" dirty="0">
                <a:solidFill>
                  <a:schemeClr val="tx1"/>
                </a:solidFill>
              </a:rPr>
              <a:t>・授業のテキストやリキュラムに不平・不満・改善を要求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・教室の環境や他の生徒のおかげで授業に集中できない</a:t>
            </a:r>
            <a:endParaRPr lang="en-US" altLang="ja-JP" sz="2800" dirty="0">
              <a:solidFill>
                <a:schemeClr val="tx1"/>
              </a:solidFill>
            </a:endParaRPr>
          </a:p>
          <a:p>
            <a:pPr>
              <a:spcBef>
                <a:spcPct val="0"/>
              </a:spcBef>
              <a:buClrTx/>
              <a:buSzTx/>
              <a:buFontTx/>
              <a:buNone/>
            </a:pPr>
            <a:r>
              <a:rPr lang="ja-JP" altLang="en-US" sz="2800" dirty="0">
                <a:solidFill>
                  <a:schemeClr val="tx1"/>
                </a:solidFill>
              </a:rPr>
              <a:t>・授業の時間帯や時間割の変更を強く要求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・授業のペースが速い（遅い）、教え方が悪い、</a:t>
            </a:r>
            <a:endParaRPr lang="en-US" altLang="ja-JP" sz="2800" dirty="0">
              <a:solidFill>
                <a:schemeClr val="tx1"/>
              </a:solidFill>
            </a:endParaRPr>
          </a:p>
          <a:p>
            <a:pPr>
              <a:spcBef>
                <a:spcPct val="0"/>
              </a:spcBef>
              <a:buClrTx/>
              <a:buSzTx/>
              <a:buFontTx/>
              <a:buNone/>
            </a:pPr>
            <a:r>
              <a:rPr lang="ja-JP" altLang="en-US" sz="2800" dirty="0">
                <a:solidFill>
                  <a:schemeClr val="tx1"/>
                </a:solidFill>
              </a:rPr>
              <a:t>・講師が怖くて質問自体ができない</a:t>
            </a:r>
            <a:endParaRPr lang="en-US" altLang="ja-JP" sz="2800" dirty="0">
              <a:solidFill>
                <a:schemeClr val="tx1"/>
              </a:solidFill>
            </a:endParaRPr>
          </a:p>
          <a:p>
            <a:pPr>
              <a:spcBef>
                <a:spcPct val="0"/>
              </a:spcBef>
              <a:buClrTx/>
              <a:buSzTx/>
              <a:buFontTx/>
              <a:buNone/>
            </a:pPr>
            <a:r>
              <a:rPr lang="ja-JP" altLang="en-US" sz="2800" dirty="0">
                <a:solidFill>
                  <a:schemeClr val="tx1"/>
                </a:solidFill>
              </a:rPr>
              <a:t>・講師の能力が低い</a:t>
            </a:r>
            <a:endParaRPr lang="en-US" altLang="ja-JP" sz="2800" dirty="0">
              <a:solidFill>
                <a:schemeClr val="tx1"/>
              </a:solidFill>
            </a:endParaRPr>
          </a:p>
          <a:p>
            <a:pPr>
              <a:spcBef>
                <a:spcPct val="0"/>
              </a:spcBef>
              <a:buClrTx/>
              <a:buSzTx/>
              <a:buFontTx/>
              <a:buNone/>
            </a:pPr>
            <a:r>
              <a:rPr lang="ja-JP" altLang="en-US" sz="2800" dirty="0">
                <a:solidFill>
                  <a:schemeClr val="tx1"/>
                </a:solidFill>
              </a:rPr>
              <a:t>・勝手に休んだのに返金を要求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・宣伝広告と実際が違いすぎている</a:t>
            </a:r>
            <a:r>
              <a:rPr lang="en-US" altLang="ja-JP" sz="2800" dirty="0">
                <a:solidFill>
                  <a:schemeClr val="tx1"/>
                </a:solidFill>
              </a:rPr>
              <a:t>…</a:t>
            </a:r>
            <a:r>
              <a:rPr lang="en-US" altLang="ja-JP" sz="2800" dirty="0" err="1">
                <a:solidFill>
                  <a:schemeClr val="tx1"/>
                </a:solidFill>
              </a:rPr>
              <a:t>etc</a:t>
            </a:r>
            <a:endParaRPr lang="en-US" altLang="ja-JP" sz="2800" dirty="0">
              <a:solidFill>
                <a:schemeClr val="tx1"/>
              </a:solidFill>
            </a:endParaRPr>
          </a:p>
        </p:txBody>
      </p:sp>
      <p:sp>
        <p:nvSpPr>
          <p:cNvPr id="47108" name="スライド番号プレースホルダー 1">
            <a:extLst>
              <a:ext uri="{FF2B5EF4-FFF2-40B4-BE49-F238E27FC236}">
                <a16:creationId xmlns:a16="http://schemas.microsoft.com/office/drawing/2014/main" id="{9203F398-146C-D17C-D36B-AC21AFB9C9F1}"/>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D277E85F-E025-4ED2-B9D1-F738D0517A2F}"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12</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E9B305D-71BA-4E74-E5F7-97A2E0AE2649}"/>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latin typeface="+mj-lt"/>
                <a:ea typeface="+mj-ea"/>
                <a:cs typeface="+mj-cs"/>
              </a:rPr>
              <a:t>医療機関での想定例</a:t>
            </a:r>
          </a:p>
        </p:txBody>
      </p:sp>
      <p:sp>
        <p:nvSpPr>
          <p:cNvPr id="38915" name="テキスト ボックス 5">
            <a:extLst>
              <a:ext uri="{FF2B5EF4-FFF2-40B4-BE49-F238E27FC236}">
                <a16:creationId xmlns:a16="http://schemas.microsoft.com/office/drawing/2014/main" id="{F04030EE-F4FA-B8AB-2905-82121E3DB3B8}"/>
              </a:ext>
            </a:extLst>
          </p:cNvPr>
          <p:cNvSpPr txBox="1">
            <a:spLocks noChangeArrowheads="1"/>
          </p:cNvSpPr>
          <p:nvPr/>
        </p:nvSpPr>
        <p:spPr bwMode="auto">
          <a:xfrm>
            <a:off x="150813" y="952500"/>
            <a:ext cx="9629775" cy="5262563"/>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dirty="0">
                <a:solidFill>
                  <a:schemeClr val="tx1"/>
                </a:solidFill>
              </a:rPr>
              <a:t>・（予約したのに）待ち時間が長い</a:t>
            </a:r>
            <a:endParaRPr lang="en-US" altLang="ja-JP" sz="2800" dirty="0">
              <a:solidFill>
                <a:schemeClr val="tx1"/>
              </a:solidFill>
            </a:endParaRPr>
          </a:p>
          <a:p>
            <a:pPr>
              <a:spcBef>
                <a:spcPct val="0"/>
              </a:spcBef>
              <a:buClrTx/>
              <a:buSzTx/>
              <a:buFontTx/>
              <a:buNone/>
            </a:pPr>
            <a:r>
              <a:rPr lang="ja-JP" altLang="en-US" sz="2800" dirty="0">
                <a:solidFill>
                  <a:schemeClr val="tx1"/>
                </a:solidFill>
              </a:rPr>
              <a:t>・待ち時間が長かったせいで症状が悪化した</a:t>
            </a:r>
            <a:endParaRPr lang="en-US" altLang="ja-JP" sz="2800" dirty="0">
              <a:solidFill>
                <a:schemeClr val="tx1"/>
              </a:solidFill>
            </a:endParaRPr>
          </a:p>
          <a:p>
            <a:pPr>
              <a:spcBef>
                <a:spcPct val="0"/>
              </a:spcBef>
              <a:buClrTx/>
              <a:buSzTx/>
              <a:buFontTx/>
              <a:buNone/>
            </a:pPr>
            <a:r>
              <a:rPr lang="ja-JP" altLang="en-US" sz="2800" dirty="0">
                <a:solidFill>
                  <a:schemeClr val="tx1"/>
                </a:solidFill>
              </a:rPr>
              <a:t>・病気やけがの治りが遅いのを医療機関のせいにする</a:t>
            </a:r>
            <a:endParaRPr lang="en-US" altLang="ja-JP" sz="2800" dirty="0">
              <a:solidFill>
                <a:schemeClr val="tx1"/>
              </a:solidFill>
            </a:endParaRPr>
          </a:p>
          <a:p>
            <a:pPr>
              <a:spcBef>
                <a:spcPct val="0"/>
              </a:spcBef>
              <a:buClrTx/>
              <a:buSzTx/>
              <a:buFontTx/>
              <a:buNone/>
            </a:pPr>
            <a:r>
              <a:rPr lang="ja-JP" altLang="en-US" sz="2800" dirty="0">
                <a:solidFill>
                  <a:schemeClr val="tx1"/>
                </a:solidFill>
              </a:rPr>
              <a:t>・検査の結果や個人情報を大声で話しをされた</a:t>
            </a:r>
            <a:endParaRPr lang="en-US" altLang="ja-JP" sz="2800" dirty="0">
              <a:solidFill>
                <a:schemeClr val="tx1"/>
              </a:solidFill>
            </a:endParaRPr>
          </a:p>
          <a:p>
            <a:pPr>
              <a:spcBef>
                <a:spcPct val="0"/>
              </a:spcBef>
              <a:buClrTx/>
              <a:buSzTx/>
              <a:buFontTx/>
              <a:buNone/>
            </a:pPr>
            <a:r>
              <a:rPr lang="ja-JP" altLang="en-US" sz="2800" dirty="0">
                <a:solidFill>
                  <a:schemeClr val="tx1"/>
                </a:solidFill>
              </a:rPr>
              <a:t>・医療制度や負担額への不満をぶつける</a:t>
            </a:r>
            <a:endParaRPr lang="en-US" altLang="ja-JP" sz="2800" dirty="0">
              <a:solidFill>
                <a:schemeClr val="tx1"/>
              </a:solidFill>
            </a:endParaRPr>
          </a:p>
          <a:p>
            <a:pPr>
              <a:spcBef>
                <a:spcPct val="0"/>
              </a:spcBef>
              <a:buClrTx/>
              <a:buSzTx/>
              <a:buFontTx/>
              <a:buNone/>
            </a:pPr>
            <a:r>
              <a:rPr lang="ja-JP" altLang="en-US" sz="2800" dirty="0">
                <a:solidFill>
                  <a:schemeClr val="tx1"/>
                </a:solidFill>
              </a:rPr>
              <a:t>・医師の診察や治療に不平・不満・改善を要求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・看護師の対応（注射、点滴、薬剤塗布、等）が悪い</a:t>
            </a:r>
            <a:endParaRPr lang="en-US" altLang="ja-JP" sz="2800" dirty="0">
              <a:solidFill>
                <a:schemeClr val="tx1"/>
              </a:solidFill>
            </a:endParaRPr>
          </a:p>
          <a:p>
            <a:pPr>
              <a:spcBef>
                <a:spcPct val="0"/>
              </a:spcBef>
              <a:buClrTx/>
              <a:buSzTx/>
              <a:buFontTx/>
              <a:buNone/>
            </a:pPr>
            <a:r>
              <a:rPr lang="ja-JP" altLang="en-US" sz="2800" dirty="0">
                <a:solidFill>
                  <a:schemeClr val="tx1"/>
                </a:solidFill>
              </a:rPr>
              <a:t>・過度な効力や不要と思われる薬剤支給を強く要求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・診察も受けずに薬剤の支給のみ強く要求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・医師や看護師の態度が高圧的で質問ができない</a:t>
            </a:r>
            <a:endParaRPr lang="en-US" altLang="ja-JP" sz="2800" dirty="0">
              <a:solidFill>
                <a:schemeClr val="tx1"/>
              </a:solidFill>
            </a:endParaRPr>
          </a:p>
          <a:p>
            <a:pPr>
              <a:spcBef>
                <a:spcPct val="0"/>
              </a:spcBef>
              <a:buClrTx/>
              <a:buSzTx/>
              <a:buFontTx/>
              <a:buNone/>
            </a:pPr>
            <a:r>
              <a:rPr lang="ja-JP" altLang="en-US" sz="2800" dirty="0">
                <a:solidFill>
                  <a:schemeClr val="tx1"/>
                </a:solidFill>
              </a:rPr>
              <a:t>・院内が不衛生、</a:t>
            </a:r>
            <a:endParaRPr lang="en-US" altLang="ja-JP" sz="2800" dirty="0">
              <a:solidFill>
                <a:schemeClr val="tx1"/>
              </a:solidFill>
            </a:endParaRPr>
          </a:p>
          <a:p>
            <a:pPr>
              <a:spcBef>
                <a:spcPct val="0"/>
              </a:spcBef>
              <a:buClrTx/>
              <a:buSzTx/>
              <a:buFontTx/>
              <a:buNone/>
            </a:pPr>
            <a:r>
              <a:rPr lang="ja-JP" altLang="en-US" sz="2800" dirty="0">
                <a:solidFill>
                  <a:schemeClr val="tx1"/>
                </a:solidFill>
              </a:rPr>
              <a:t>・</a:t>
            </a:r>
            <a:r>
              <a:rPr lang="en-US" altLang="ja-JP" sz="2800" dirty="0">
                <a:solidFill>
                  <a:schemeClr val="tx1"/>
                </a:solidFill>
              </a:rPr>
              <a:t>HP</a:t>
            </a:r>
            <a:r>
              <a:rPr lang="ja-JP" altLang="en-US" sz="2800" dirty="0">
                <a:solidFill>
                  <a:schemeClr val="tx1"/>
                </a:solidFill>
              </a:rPr>
              <a:t>と実際が違いすぎている</a:t>
            </a:r>
            <a:r>
              <a:rPr lang="en-US" altLang="ja-JP" sz="2800" dirty="0">
                <a:solidFill>
                  <a:schemeClr val="tx1"/>
                </a:solidFill>
              </a:rPr>
              <a:t>…</a:t>
            </a:r>
            <a:r>
              <a:rPr lang="en-US" altLang="ja-JP" sz="2800" dirty="0" err="1">
                <a:solidFill>
                  <a:schemeClr val="tx1"/>
                </a:solidFill>
              </a:rPr>
              <a:t>etc</a:t>
            </a:r>
            <a:endParaRPr lang="en-US" altLang="ja-JP" sz="2800" dirty="0">
              <a:solidFill>
                <a:schemeClr val="tx1"/>
              </a:solidFill>
            </a:endParaRPr>
          </a:p>
        </p:txBody>
      </p:sp>
      <p:sp>
        <p:nvSpPr>
          <p:cNvPr id="38916" name="スライド番号プレースホルダー 1">
            <a:extLst>
              <a:ext uri="{FF2B5EF4-FFF2-40B4-BE49-F238E27FC236}">
                <a16:creationId xmlns:a16="http://schemas.microsoft.com/office/drawing/2014/main" id="{1AC3B2E1-1269-FC2C-054C-E5B49F0A3AAB}"/>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C436D34C-4612-4EE2-9F97-1EE048084552}"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13</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43B52-8D42-C51B-4DBB-5A701E84554F}"/>
            </a:ext>
          </a:extLst>
        </p:cNvPr>
        <p:cNvGrpSpPr/>
        <p:nvPr/>
      </p:nvGrpSpPr>
      <p:grpSpPr>
        <a:xfrm>
          <a:off x="0" y="0"/>
          <a:ext cx="0" cy="0"/>
          <a:chOff x="0" y="0"/>
          <a:chExt cx="0" cy="0"/>
        </a:xfrm>
      </p:grpSpPr>
      <p:sp>
        <p:nvSpPr>
          <p:cNvPr id="7" name="Rectangle 2">
            <a:extLst>
              <a:ext uri="{FF2B5EF4-FFF2-40B4-BE49-F238E27FC236}">
                <a16:creationId xmlns:a16="http://schemas.microsoft.com/office/drawing/2014/main" id="{4D228F14-BC2E-535E-6F53-0B3BE1D6163B}"/>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latin typeface="+mj-lt"/>
                <a:ea typeface="+mj-ea"/>
                <a:cs typeface="+mj-cs"/>
              </a:rPr>
              <a:t>福祉施設での想定例</a:t>
            </a:r>
          </a:p>
        </p:txBody>
      </p:sp>
      <p:sp>
        <p:nvSpPr>
          <p:cNvPr id="38915" name="テキスト ボックス 5">
            <a:extLst>
              <a:ext uri="{FF2B5EF4-FFF2-40B4-BE49-F238E27FC236}">
                <a16:creationId xmlns:a16="http://schemas.microsoft.com/office/drawing/2014/main" id="{34054F91-9114-72CC-B676-7A3784DF8791}"/>
              </a:ext>
            </a:extLst>
          </p:cNvPr>
          <p:cNvSpPr txBox="1">
            <a:spLocks noChangeArrowheads="1"/>
          </p:cNvSpPr>
          <p:nvPr/>
        </p:nvSpPr>
        <p:spPr bwMode="auto">
          <a:xfrm>
            <a:off x="150813" y="952500"/>
            <a:ext cx="9629775" cy="5262979"/>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dirty="0">
                <a:solidFill>
                  <a:schemeClr val="tx1"/>
                </a:solidFill>
              </a:rPr>
              <a:t>・デイのお迎えが遅くて娘さんが仕事に遅れた。「遅刻するくらいならと思って欠勤した。１日分の給与と同じ金額を払ってください！」と言う。</a:t>
            </a:r>
            <a:endParaRPr lang="en-US" altLang="ja-JP" sz="2800" dirty="0">
              <a:solidFill>
                <a:schemeClr val="tx1"/>
              </a:solidFill>
            </a:endParaRPr>
          </a:p>
          <a:p>
            <a:pPr>
              <a:spcBef>
                <a:spcPct val="0"/>
              </a:spcBef>
              <a:buClrTx/>
              <a:buSzTx/>
              <a:buFontTx/>
              <a:buNone/>
            </a:pPr>
            <a:r>
              <a:rPr lang="ja-JP" altLang="en-US" sz="2800" dirty="0">
                <a:solidFill>
                  <a:schemeClr val="tx1"/>
                </a:solidFill>
              </a:rPr>
              <a:t>・ヘルパーが制度上できないことを、いくら説明してもわかっていただけず怒鳴り散らす。</a:t>
            </a:r>
            <a:endParaRPr lang="en-US" altLang="ja-JP" sz="2800" dirty="0">
              <a:solidFill>
                <a:schemeClr val="tx1"/>
              </a:solidFill>
            </a:endParaRPr>
          </a:p>
          <a:p>
            <a:pPr>
              <a:spcBef>
                <a:spcPct val="0"/>
              </a:spcBef>
              <a:buClrTx/>
              <a:buSzTx/>
              <a:buFontTx/>
              <a:buNone/>
            </a:pPr>
            <a:r>
              <a:rPr lang="ja-JP" altLang="en-US" sz="2800" dirty="0">
                <a:solidFill>
                  <a:schemeClr val="tx1"/>
                </a:solidFill>
              </a:rPr>
              <a:t>・介護保険制度や負担額への不満をぶつける</a:t>
            </a:r>
            <a:endParaRPr lang="en-US" altLang="ja-JP" sz="2800" dirty="0">
              <a:solidFill>
                <a:schemeClr val="tx1"/>
              </a:solidFill>
            </a:endParaRPr>
          </a:p>
          <a:p>
            <a:pPr>
              <a:spcBef>
                <a:spcPct val="0"/>
              </a:spcBef>
              <a:buClrTx/>
              <a:buSzTx/>
              <a:buFontTx/>
              <a:buNone/>
            </a:pPr>
            <a:r>
              <a:rPr lang="ja-JP" altLang="en-US" sz="2800" dirty="0">
                <a:solidFill>
                  <a:schemeClr val="tx1"/>
                </a:solidFill>
              </a:rPr>
              <a:t>・介護の対応が悪い</a:t>
            </a:r>
            <a:endParaRPr lang="en-US" altLang="ja-JP" sz="2800" dirty="0">
              <a:solidFill>
                <a:schemeClr val="tx1"/>
              </a:solidFill>
            </a:endParaRPr>
          </a:p>
          <a:p>
            <a:pPr>
              <a:spcBef>
                <a:spcPct val="0"/>
              </a:spcBef>
              <a:buClrTx/>
              <a:buSzTx/>
              <a:buFontTx/>
              <a:buNone/>
            </a:pPr>
            <a:r>
              <a:rPr lang="ja-JP" altLang="en-US" sz="2800" dirty="0">
                <a:solidFill>
                  <a:schemeClr val="tx1"/>
                </a:solidFill>
              </a:rPr>
              <a:t>・過度な介護の方法について強く要求</a:t>
            </a:r>
            <a:endParaRPr lang="en-US" altLang="ja-JP" sz="2800" dirty="0">
              <a:solidFill>
                <a:schemeClr val="tx1"/>
              </a:solidFill>
            </a:endParaRPr>
          </a:p>
          <a:p>
            <a:pPr>
              <a:spcBef>
                <a:spcPct val="0"/>
              </a:spcBef>
              <a:buClrTx/>
              <a:buSzTx/>
              <a:buFontTx/>
              <a:buNone/>
            </a:pPr>
            <a:r>
              <a:rPr lang="ja-JP" altLang="en-US" sz="2800" dirty="0">
                <a:solidFill>
                  <a:schemeClr val="tx1"/>
                </a:solidFill>
              </a:rPr>
              <a:t>・施設が不衛生、</a:t>
            </a:r>
            <a:endParaRPr lang="en-US" altLang="ja-JP" sz="2800" dirty="0">
              <a:solidFill>
                <a:schemeClr val="tx1"/>
              </a:solidFill>
            </a:endParaRPr>
          </a:p>
          <a:p>
            <a:pPr>
              <a:spcBef>
                <a:spcPct val="0"/>
              </a:spcBef>
              <a:buClrTx/>
              <a:buSzTx/>
              <a:buFontTx/>
              <a:buNone/>
            </a:pPr>
            <a:r>
              <a:rPr lang="ja-JP" altLang="en-US" sz="2800" dirty="0">
                <a:solidFill>
                  <a:schemeClr val="tx1"/>
                </a:solidFill>
              </a:rPr>
              <a:t>・</a:t>
            </a:r>
            <a:r>
              <a:rPr lang="en-US" altLang="ja-JP" sz="2800" dirty="0">
                <a:solidFill>
                  <a:schemeClr val="tx1"/>
                </a:solidFill>
              </a:rPr>
              <a:t>HP</a:t>
            </a:r>
            <a:r>
              <a:rPr lang="ja-JP" altLang="en-US" sz="2800" dirty="0">
                <a:solidFill>
                  <a:schemeClr val="tx1"/>
                </a:solidFill>
              </a:rPr>
              <a:t>と実際が違いすぎている</a:t>
            </a:r>
            <a:endParaRPr lang="en-US" altLang="ja-JP" sz="2800" dirty="0">
              <a:solidFill>
                <a:schemeClr val="tx1"/>
              </a:solidFill>
            </a:endParaRPr>
          </a:p>
          <a:p>
            <a:pPr>
              <a:spcBef>
                <a:spcPct val="0"/>
              </a:spcBef>
              <a:buClrTx/>
              <a:buSzTx/>
              <a:buFontTx/>
              <a:buNone/>
            </a:pPr>
            <a:endParaRPr lang="en-US" altLang="ja-JP" sz="2800" dirty="0">
              <a:solidFill>
                <a:schemeClr val="tx1"/>
              </a:solidFill>
            </a:endParaRPr>
          </a:p>
          <a:p>
            <a:pPr>
              <a:spcBef>
                <a:spcPct val="0"/>
              </a:spcBef>
              <a:buClrTx/>
              <a:buSzTx/>
              <a:buFontTx/>
              <a:buNone/>
            </a:pPr>
            <a:r>
              <a:rPr lang="ja-JP" altLang="en-US" sz="2800" dirty="0">
                <a:solidFill>
                  <a:schemeClr val="tx1"/>
                </a:solidFill>
              </a:rPr>
              <a:t>・・・・・・・・・・・・・・・・・・</a:t>
            </a:r>
            <a:r>
              <a:rPr lang="en-US" altLang="ja-JP" sz="2800" dirty="0" err="1">
                <a:solidFill>
                  <a:schemeClr val="tx1"/>
                </a:solidFill>
              </a:rPr>
              <a:t>etc</a:t>
            </a:r>
            <a:endParaRPr lang="en-US" altLang="ja-JP" sz="2800" dirty="0">
              <a:solidFill>
                <a:schemeClr val="tx1"/>
              </a:solidFill>
            </a:endParaRPr>
          </a:p>
        </p:txBody>
      </p:sp>
      <p:sp>
        <p:nvSpPr>
          <p:cNvPr id="38916" name="スライド番号プレースホルダー 1">
            <a:extLst>
              <a:ext uri="{FF2B5EF4-FFF2-40B4-BE49-F238E27FC236}">
                <a16:creationId xmlns:a16="http://schemas.microsoft.com/office/drawing/2014/main" id="{FFE9D52A-35EF-689A-C8C6-28479308E6BA}"/>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C436D34C-4612-4EE2-9F97-1EE048084552}"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14</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extLst>
      <p:ext uri="{BB962C8B-B14F-4D97-AF65-F5344CB8AC3E}">
        <p14:creationId xmlns:p14="http://schemas.microsoft.com/office/powerpoint/2010/main" val="7013521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番号プレースホルダー 1">
            <a:extLst>
              <a:ext uri="{FF2B5EF4-FFF2-40B4-BE49-F238E27FC236}">
                <a16:creationId xmlns:a16="http://schemas.microsoft.com/office/drawing/2014/main" id="{21C5AEB6-A60B-B83B-A23A-B21CBACAC45A}"/>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ED76F0C7-CC6D-4CC7-961D-47C14ECDABFD}"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15</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FE4AB398-C2F6-EDD9-B668-99AA45F65867}"/>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正当なクレームとカスハラの違い </a:t>
            </a:r>
          </a:p>
        </p:txBody>
      </p:sp>
      <p:sp>
        <p:nvSpPr>
          <p:cNvPr id="2" name="テキスト ボックス 1">
            <a:extLst>
              <a:ext uri="{FF2B5EF4-FFF2-40B4-BE49-F238E27FC236}">
                <a16:creationId xmlns:a16="http://schemas.microsoft.com/office/drawing/2014/main" id="{B9201E98-92AE-890C-575C-E22CBF1351D0}"/>
              </a:ext>
            </a:extLst>
          </p:cNvPr>
          <p:cNvSpPr txBox="1">
            <a:spLocks noChangeArrowheads="1"/>
          </p:cNvSpPr>
          <p:nvPr/>
        </p:nvSpPr>
        <p:spPr bwMode="auto">
          <a:xfrm>
            <a:off x="246063" y="2060575"/>
            <a:ext cx="9620250" cy="403225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dirty="0">
                <a:solidFill>
                  <a:schemeClr val="tx1"/>
                </a:solidFill>
              </a:rPr>
              <a:t>　</a:t>
            </a:r>
            <a:r>
              <a:rPr lang="ja-JP" altLang="en-US" sz="2800" dirty="0">
                <a:solidFill>
                  <a:schemeClr val="tx1"/>
                </a:solidFill>
              </a:rPr>
              <a:t>＜通所系サービスで麺類を食べた利用者から＞</a:t>
            </a:r>
            <a:endParaRPr lang="en-US" altLang="ja-JP" sz="2800" dirty="0">
              <a:solidFill>
                <a:schemeClr val="tx1"/>
              </a:solidFill>
            </a:endParaRPr>
          </a:p>
          <a:p>
            <a:pPr>
              <a:spcBef>
                <a:spcPct val="0"/>
              </a:spcBef>
              <a:buClrTx/>
              <a:buSzTx/>
              <a:buFontTx/>
              <a:buNone/>
            </a:pPr>
            <a:r>
              <a:rPr lang="ja-JP" altLang="en-US" sz="2800" dirty="0">
                <a:solidFill>
                  <a:schemeClr val="tx1"/>
                </a:solidFill>
              </a:rPr>
              <a:t>　毎日、通ってくる利用者がいるのだが、その方から職員に「私はアツアツが食べたいので、なるべく早く持ってきてほしいと思っている。</a:t>
            </a:r>
            <a:endParaRPr lang="en-US" altLang="ja-JP" sz="2800" dirty="0">
              <a:solidFill>
                <a:schemeClr val="tx1"/>
              </a:solidFill>
            </a:endParaRPr>
          </a:p>
          <a:p>
            <a:pPr>
              <a:spcBef>
                <a:spcPct val="0"/>
              </a:spcBef>
              <a:buClrTx/>
              <a:buSzTx/>
              <a:buFontTx/>
              <a:buNone/>
            </a:pPr>
            <a:r>
              <a:rPr lang="ja-JP" altLang="en-US" sz="2800" dirty="0">
                <a:solidFill>
                  <a:schemeClr val="tx1"/>
                </a:solidFill>
              </a:rPr>
              <a:t>　ところが麺類はぬるく、伸びた状態で運ばれてくることが続いた。「以前、職員さんにも言ったことがあるが、まったく改善されないのだが</a:t>
            </a:r>
            <a:r>
              <a:rPr lang="en-US" altLang="ja-JP" sz="2800" dirty="0">
                <a:solidFill>
                  <a:schemeClr val="tx1"/>
                </a:solidFill>
              </a:rPr>
              <a:t>…</a:t>
            </a:r>
            <a:r>
              <a:rPr lang="ja-JP" altLang="en-US" sz="2800" dirty="0">
                <a:solidFill>
                  <a:schemeClr val="tx1"/>
                </a:solidFill>
              </a:rPr>
              <a:t>」とのクレームがありました（管理者は初耳です）。</a:t>
            </a:r>
            <a:endParaRPr lang="en-US" altLang="ja-JP" sz="2800" dirty="0">
              <a:solidFill>
                <a:schemeClr val="tx1"/>
              </a:solidFill>
            </a:endParaRPr>
          </a:p>
          <a:p>
            <a:pPr>
              <a:spcBef>
                <a:spcPct val="0"/>
              </a:spcBef>
              <a:buClrTx/>
              <a:buSzTx/>
              <a:buFontTx/>
              <a:buNone/>
            </a:pPr>
            <a:r>
              <a:rPr lang="ja-JP" altLang="en-US" sz="2800" dirty="0">
                <a:solidFill>
                  <a:schemeClr val="tx1"/>
                </a:solidFill>
              </a:rPr>
              <a:t>　このクレームはカスハラに該当するでしょうか？</a:t>
            </a:r>
            <a:endParaRPr lang="en-US" altLang="ja-JP" sz="2800" dirty="0">
              <a:solidFill>
                <a:schemeClr val="tx1"/>
              </a:solidFill>
            </a:endParaRPr>
          </a:p>
        </p:txBody>
      </p:sp>
      <p:sp>
        <p:nvSpPr>
          <p:cNvPr id="49157" name="AutoShape 6">
            <a:extLst>
              <a:ext uri="{FF2B5EF4-FFF2-40B4-BE49-F238E27FC236}">
                <a16:creationId xmlns:a16="http://schemas.microsoft.com/office/drawing/2014/main" id="{DB388519-1D68-B872-6735-FA2DB1921807}"/>
              </a:ext>
            </a:extLst>
          </p:cNvPr>
          <p:cNvSpPr>
            <a:spLocks noChangeArrowheads="1"/>
          </p:cNvSpPr>
          <p:nvPr/>
        </p:nvSpPr>
        <p:spPr bwMode="auto">
          <a:xfrm>
            <a:off x="4471988" y="1573213"/>
            <a:ext cx="839787" cy="360362"/>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49158" name="テキスト ボックス 5">
            <a:extLst>
              <a:ext uri="{FF2B5EF4-FFF2-40B4-BE49-F238E27FC236}">
                <a16:creationId xmlns:a16="http://schemas.microsoft.com/office/drawing/2014/main" id="{6E543AF3-DCA0-90C1-5247-B6EB83626947}"/>
              </a:ext>
            </a:extLst>
          </p:cNvPr>
          <p:cNvSpPr txBox="1">
            <a:spLocks noChangeArrowheads="1"/>
          </p:cNvSpPr>
          <p:nvPr/>
        </p:nvSpPr>
        <p:spPr bwMode="auto">
          <a:xfrm>
            <a:off x="2430463" y="882650"/>
            <a:ext cx="5251450"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下はカスハラでしょうか？</a:t>
            </a:r>
            <a:endParaRPr lang="en-US" altLang="ja-JP" sz="320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番号プレースホルダー 1">
            <a:extLst>
              <a:ext uri="{FF2B5EF4-FFF2-40B4-BE49-F238E27FC236}">
                <a16:creationId xmlns:a16="http://schemas.microsoft.com/office/drawing/2014/main" id="{BC21A547-6615-8463-93B2-3C64103C4653}"/>
              </a:ext>
            </a:extLst>
          </p:cNvPr>
          <p:cNvSpPr>
            <a:spLocks noGrp="1"/>
          </p:cNvSpPr>
          <p:nvPr>
            <p:ph type="sldNum" sz="quarter" idx="12"/>
          </p:nvPr>
        </p:nvSpPr>
        <p:spPr bwMode="auto">
          <a:xfrm rot="10800000" flipV="1">
            <a:off x="9318625" y="649446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003FA7FF-6169-40F9-B909-02373F9B20D5}"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16</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CE556D57-CB67-45E2-1304-1561A9F21221}"/>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事前仕訳（妥当性の有無）</a:t>
            </a:r>
            <a:endParaRPr lang="ja-JP" altLang="en-US" sz="2800" kern="0" dirty="0">
              <a:latin typeface="+mj-lt"/>
              <a:ea typeface="+mj-ea"/>
              <a:cs typeface="+mj-cs"/>
            </a:endParaRPr>
          </a:p>
        </p:txBody>
      </p:sp>
      <p:sp>
        <p:nvSpPr>
          <p:cNvPr id="51204" name="テキスト ボックス 1">
            <a:extLst>
              <a:ext uri="{FF2B5EF4-FFF2-40B4-BE49-F238E27FC236}">
                <a16:creationId xmlns:a16="http://schemas.microsoft.com/office/drawing/2014/main" id="{D7664631-50B8-77FE-431D-CDA617E3C830}"/>
              </a:ext>
            </a:extLst>
          </p:cNvPr>
          <p:cNvSpPr txBox="1">
            <a:spLocks noChangeArrowheads="1"/>
          </p:cNvSpPr>
          <p:nvPr/>
        </p:nvSpPr>
        <p:spPr bwMode="auto">
          <a:xfrm>
            <a:off x="90488" y="874713"/>
            <a:ext cx="9907587" cy="18161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＜要求内容に「妥当性」があるか、ないかの目安＞</a:t>
            </a:r>
            <a:endParaRPr lang="en-US" altLang="ja-JP" sz="2800">
              <a:solidFill>
                <a:schemeClr val="tx1"/>
              </a:solidFill>
            </a:endParaRPr>
          </a:p>
          <a:p>
            <a:pPr>
              <a:spcBef>
                <a:spcPct val="0"/>
              </a:spcBef>
              <a:buClrTx/>
              <a:buSzTx/>
              <a:buFontTx/>
              <a:buNone/>
            </a:pPr>
            <a:r>
              <a:rPr lang="ja-JP" altLang="en-US" sz="2800">
                <a:solidFill>
                  <a:schemeClr val="tx1"/>
                </a:solidFill>
              </a:rPr>
              <a:t>　</a:t>
            </a:r>
            <a:r>
              <a:rPr lang="en-US" altLang="ja-JP" sz="2800">
                <a:solidFill>
                  <a:schemeClr val="tx1"/>
                </a:solidFill>
              </a:rPr>
              <a:t>【</a:t>
            </a:r>
            <a:r>
              <a:rPr lang="ja-JP" altLang="en-US" sz="2800">
                <a:solidFill>
                  <a:schemeClr val="tx1"/>
                </a:solidFill>
              </a:rPr>
              <a:t>社会通念上～妥当性の有無</a:t>
            </a:r>
            <a:r>
              <a:rPr lang="en-US" altLang="ja-JP" sz="2800">
                <a:solidFill>
                  <a:schemeClr val="tx1"/>
                </a:solidFill>
              </a:rPr>
              <a:t>】</a:t>
            </a:r>
          </a:p>
          <a:p>
            <a:pPr>
              <a:spcBef>
                <a:spcPct val="0"/>
              </a:spcBef>
              <a:buClrTx/>
              <a:buSzTx/>
              <a:buFontTx/>
              <a:buNone/>
            </a:pPr>
            <a:r>
              <a:rPr lang="ja-JP" altLang="en-US" sz="2800">
                <a:solidFill>
                  <a:schemeClr val="tx1"/>
                </a:solidFill>
              </a:rPr>
              <a:t>　　　妥当性あり⇒正当なクレーム</a:t>
            </a:r>
            <a:endParaRPr lang="en-US" altLang="ja-JP" sz="2800">
              <a:solidFill>
                <a:schemeClr val="tx1"/>
              </a:solidFill>
            </a:endParaRPr>
          </a:p>
          <a:p>
            <a:pPr>
              <a:spcBef>
                <a:spcPct val="0"/>
              </a:spcBef>
              <a:buClrTx/>
              <a:buSzTx/>
              <a:buFontTx/>
              <a:buNone/>
            </a:pPr>
            <a:r>
              <a:rPr lang="ja-JP" altLang="en-US" sz="2800">
                <a:solidFill>
                  <a:schemeClr val="tx1"/>
                </a:solidFill>
              </a:rPr>
              <a:t>　　　妥当性なし⇒カスハラ（の可能性が高い）</a:t>
            </a:r>
            <a:endParaRPr lang="en-US" altLang="ja-JP" sz="2800">
              <a:solidFill>
                <a:schemeClr val="tx1"/>
              </a:solidFill>
            </a:endParaRPr>
          </a:p>
        </p:txBody>
      </p:sp>
      <p:sp>
        <p:nvSpPr>
          <p:cNvPr id="8" name="Text Box 5">
            <a:extLst>
              <a:ext uri="{FF2B5EF4-FFF2-40B4-BE49-F238E27FC236}">
                <a16:creationId xmlns:a16="http://schemas.microsoft.com/office/drawing/2014/main" id="{A586E624-5EC9-7727-373D-52F147325157}"/>
              </a:ext>
            </a:extLst>
          </p:cNvPr>
          <p:cNvSpPr txBox="1">
            <a:spLocks noChangeArrowheads="1"/>
          </p:cNvSpPr>
          <p:nvPr/>
        </p:nvSpPr>
        <p:spPr bwMode="auto">
          <a:xfrm>
            <a:off x="3544020" y="3319173"/>
            <a:ext cx="3024336" cy="423441"/>
          </a:xfrm>
          <a:prstGeom prst="rect">
            <a:avLst/>
          </a:prstGeom>
          <a:solidFill>
            <a:srgbClr val="FF9900"/>
          </a:solidFill>
          <a:ln w="9525">
            <a:noFill/>
            <a:round/>
            <a:headEnd/>
            <a:tailEnd/>
          </a:ln>
          <a:effectLst>
            <a:innerShdw blurRad="63500" dist="50800" dir="2700000">
              <a:prstClr val="black">
                <a:alpha val="50000"/>
              </a:prstClr>
            </a:innerShdw>
          </a:effectLst>
        </p:spPr>
        <p:txBody>
          <a:bodyPr wrap="none" lIns="90000" tIns="46800" rIns="90000" bIns="46800"/>
          <a:lstStyle/>
          <a:p>
            <a:pPr eaLnBrk="1" fontAlgn="auto" hangingPunct="1">
              <a:spcBef>
                <a:spcPts val="0"/>
              </a:spcBef>
              <a:spcAft>
                <a:spcPts val="0"/>
              </a:spcAft>
              <a:defRPr/>
            </a:pPr>
            <a:r>
              <a:rPr lang="ja-JP" altLang="en-US" sz="2800" dirty="0">
                <a:solidFill>
                  <a:srgbClr val="000000"/>
                </a:solidFill>
                <a:latin typeface="+mn-lt"/>
              </a:rPr>
              <a:t>当社の場合って？</a:t>
            </a:r>
            <a:endParaRPr lang="en-US" altLang="ja-JP" sz="2800" dirty="0">
              <a:solidFill>
                <a:srgbClr val="000000"/>
              </a:solidFill>
              <a:latin typeface="+mn-lt"/>
            </a:endParaRPr>
          </a:p>
        </p:txBody>
      </p:sp>
      <p:sp>
        <p:nvSpPr>
          <p:cNvPr id="9" name="二等辺三角形 8">
            <a:extLst>
              <a:ext uri="{FF2B5EF4-FFF2-40B4-BE49-F238E27FC236}">
                <a16:creationId xmlns:a16="http://schemas.microsoft.com/office/drawing/2014/main" id="{77A39ED3-FB9A-A61E-54F2-7A5628A475DC}"/>
              </a:ext>
            </a:extLst>
          </p:cNvPr>
          <p:cNvSpPr/>
          <p:nvPr/>
        </p:nvSpPr>
        <p:spPr>
          <a:xfrm rot="10800000">
            <a:off x="454025" y="2768600"/>
            <a:ext cx="9377363" cy="476250"/>
          </a:xfrm>
          <a:prstGeom prst="triangle">
            <a:avLst>
              <a:gd name="adj" fmla="val 50527"/>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latin typeface="+mn-ea"/>
            </a:endParaRPr>
          </a:p>
        </p:txBody>
      </p:sp>
      <p:sp>
        <p:nvSpPr>
          <p:cNvPr id="51209" name="テキスト ボックス 3">
            <a:extLst>
              <a:ext uri="{FF2B5EF4-FFF2-40B4-BE49-F238E27FC236}">
                <a16:creationId xmlns:a16="http://schemas.microsoft.com/office/drawing/2014/main" id="{6D09E880-1ED0-9C3A-9B8F-79D217EE5DDA}"/>
              </a:ext>
            </a:extLst>
          </p:cNvPr>
          <p:cNvSpPr txBox="1">
            <a:spLocks noChangeArrowheads="1"/>
          </p:cNvSpPr>
          <p:nvPr/>
        </p:nvSpPr>
        <p:spPr bwMode="auto">
          <a:xfrm>
            <a:off x="454025" y="3816350"/>
            <a:ext cx="9247188" cy="2246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kumimoji="0" lang="ja-JP" altLang="en-US" sz="2800">
                <a:solidFill>
                  <a:schemeClr val="tx1"/>
                </a:solidFill>
              </a:rPr>
              <a:t>事前に従業員調査し、自社にとっての「妥当性の有無」の目安「対応手順」等を決めておくと判断がしやすい</a:t>
            </a:r>
            <a:endParaRPr kumimoji="0" lang="en-US" altLang="ja-JP" sz="2800">
              <a:solidFill>
                <a:schemeClr val="tx1"/>
              </a:solidFill>
            </a:endParaRPr>
          </a:p>
          <a:p>
            <a:pPr>
              <a:spcBef>
                <a:spcPct val="0"/>
              </a:spcBef>
              <a:buClrTx/>
              <a:buSzTx/>
              <a:buFontTx/>
              <a:buNone/>
            </a:pPr>
            <a:endParaRPr kumimoji="0" lang="en-US" altLang="ja-JP" sz="2800">
              <a:solidFill>
                <a:schemeClr val="tx1"/>
              </a:solidFill>
            </a:endParaRPr>
          </a:p>
          <a:p>
            <a:pPr>
              <a:spcBef>
                <a:spcPct val="0"/>
              </a:spcBef>
              <a:buClrTx/>
              <a:buSzTx/>
              <a:buFontTx/>
              <a:buNone/>
            </a:pPr>
            <a:r>
              <a:rPr kumimoji="0" lang="ja-JP" altLang="en-US" sz="2800">
                <a:solidFill>
                  <a:schemeClr val="tx1"/>
                </a:solidFill>
              </a:rPr>
              <a:t>参考付録</a:t>
            </a:r>
            <a:r>
              <a:rPr kumimoji="0" lang="en-US" altLang="ja-JP" sz="2800">
                <a:solidFill>
                  <a:schemeClr val="tx1"/>
                </a:solidFill>
              </a:rPr>
              <a:t>…【A】</a:t>
            </a:r>
            <a:r>
              <a:rPr kumimoji="0" lang="ja-JP" altLang="en-US" sz="2800">
                <a:solidFill>
                  <a:schemeClr val="tx1"/>
                </a:solidFill>
              </a:rPr>
              <a:t>（カスハラ対策準備用）調査用紙</a:t>
            </a:r>
            <a:endParaRPr kumimoji="0" lang="en-US" altLang="ja-JP" sz="2800">
              <a:solidFill>
                <a:schemeClr val="tx1"/>
              </a:solidFill>
            </a:endParaRPr>
          </a:p>
          <a:p>
            <a:pPr>
              <a:spcBef>
                <a:spcPct val="0"/>
              </a:spcBef>
              <a:buClrTx/>
              <a:buSzTx/>
              <a:buFontTx/>
              <a:buNone/>
            </a:pPr>
            <a:endParaRPr kumimoji="0" lang="en-US" altLang="ja-JP" sz="280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番号プレースホルダー 1">
            <a:extLst>
              <a:ext uri="{FF2B5EF4-FFF2-40B4-BE49-F238E27FC236}">
                <a16:creationId xmlns:a16="http://schemas.microsoft.com/office/drawing/2014/main" id="{8970F958-0F10-4E61-1C66-F10DB3CC8102}"/>
              </a:ext>
            </a:extLst>
          </p:cNvPr>
          <p:cNvSpPr>
            <a:spLocks noGrp="1"/>
          </p:cNvSpPr>
          <p:nvPr>
            <p:ph type="sldNum" sz="quarter" idx="12"/>
          </p:nvPr>
        </p:nvSpPr>
        <p:spPr bwMode="auto">
          <a:xfrm rot="10800000" flipV="1">
            <a:off x="9318625" y="649446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E10864BF-21D9-4F30-ADC7-A9B3D9D254A9}"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17</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ECC10011-33E7-DE8A-7B97-0DE2E7CF469F}"/>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事前仕訳（妥当性の有無）</a:t>
            </a:r>
            <a:endParaRPr lang="ja-JP" altLang="en-US" sz="2800" kern="0" dirty="0">
              <a:latin typeface="+mj-lt"/>
              <a:ea typeface="+mj-ea"/>
              <a:cs typeface="+mj-cs"/>
            </a:endParaRPr>
          </a:p>
        </p:txBody>
      </p:sp>
      <p:sp>
        <p:nvSpPr>
          <p:cNvPr id="53252" name="テキスト ボックス 3">
            <a:extLst>
              <a:ext uri="{FF2B5EF4-FFF2-40B4-BE49-F238E27FC236}">
                <a16:creationId xmlns:a16="http://schemas.microsoft.com/office/drawing/2014/main" id="{E308D2DC-EDEC-4EE0-3C14-C23499916E20}"/>
              </a:ext>
            </a:extLst>
          </p:cNvPr>
          <p:cNvSpPr txBox="1">
            <a:spLocks noChangeArrowheads="1"/>
          </p:cNvSpPr>
          <p:nvPr/>
        </p:nvSpPr>
        <p:spPr bwMode="auto">
          <a:xfrm>
            <a:off x="223838" y="968375"/>
            <a:ext cx="9720262" cy="52228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kumimoji="0" lang="ja-JP" altLang="en-US" sz="2800">
                <a:solidFill>
                  <a:schemeClr val="tx1"/>
                </a:solidFill>
              </a:rPr>
              <a:t>参考付録</a:t>
            </a:r>
            <a:r>
              <a:rPr kumimoji="0" lang="en-US" altLang="ja-JP" sz="2800">
                <a:solidFill>
                  <a:schemeClr val="tx1"/>
                </a:solidFill>
              </a:rPr>
              <a:t>…【A】</a:t>
            </a:r>
            <a:r>
              <a:rPr kumimoji="0" lang="ja-JP" altLang="en-US" sz="2800">
                <a:solidFill>
                  <a:schemeClr val="tx1"/>
                </a:solidFill>
              </a:rPr>
              <a:t>（カスハラ対策準備用）調査用紙</a:t>
            </a:r>
            <a:endParaRPr kumimoji="0" lang="en-US" altLang="ja-JP" sz="2800">
              <a:solidFill>
                <a:schemeClr val="tx1"/>
              </a:solidFill>
            </a:endParaRPr>
          </a:p>
        </p:txBody>
      </p:sp>
      <p:pic>
        <p:nvPicPr>
          <p:cNvPr id="53253" name="図 2">
            <a:extLst>
              <a:ext uri="{FF2B5EF4-FFF2-40B4-BE49-F238E27FC236}">
                <a16:creationId xmlns:a16="http://schemas.microsoft.com/office/drawing/2014/main" id="{B14E4D32-D09C-59EF-8A46-DDBDDE0038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0" y="1506538"/>
            <a:ext cx="8072438" cy="505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番号プレースホルダー 1">
            <a:extLst>
              <a:ext uri="{FF2B5EF4-FFF2-40B4-BE49-F238E27FC236}">
                <a16:creationId xmlns:a16="http://schemas.microsoft.com/office/drawing/2014/main" id="{63D71AFB-C8F4-782F-6FE9-D6DF27E6EDA5}"/>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C9DB8A81-09D1-47F4-821F-18B1D0631480}"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18</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38367485-EB85-5287-F023-45513248FF73}"/>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タイプ別カスハラ例を知る </a:t>
            </a:r>
          </a:p>
        </p:txBody>
      </p:sp>
      <p:graphicFrame>
        <p:nvGraphicFramePr>
          <p:cNvPr id="3" name="表 2">
            <a:extLst>
              <a:ext uri="{FF2B5EF4-FFF2-40B4-BE49-F238E27FC236}">
                <a16:creationId xmlns:a16="http://schemas.microsoft.com/office/drawing/2014/main" id="{3AA38EA3-0C31-93CF-98C5-1BF8B67DC3F8}"/>
              </a:ext>
            </a:extLst>
          </p:cNvPr>
          <p:cNvGraphicFramePr>
            <a:graphicFrameLocks noGrp="1"/>
          </p:cNvGraphicFramePr>
          <p:nvPr/>
        </p:nvGraphicFramePr>
        <p:xfrm>
          <a:off x="368300" y="1036638"/>
          <a:ext cx="9571038" cy="5121276"/>
        </p:xfrm>
        <a:graphic>
          <a:graphicData uri="http://schemas.openxmlformats.org/drawingml/2006/table">
            <a:tbl>
              <a:tblPr firstRow="1" firstCol="1" bandRow="1">
                <a:tableStyleId>{5C22544A-7EE6-4342-B048-85BDC9FD1C3A}</a:tableStyleId>
              </a:tblPr>
              <a:tblGrid>
                <a:gridCol w="2344078">
                  <a:extLst>
                    <a:ext uri="{9D8B030D-6E8A-4147-A177-3AD203B41FA5}">
                      <a16:colId xmlns:a16="http://schemas.microsoft.com/office/drawing/2014/main" val="20000"/>
                    </a:ext>
                  </a:extLst>
                </a:gridCol>
                <a:gridCol w="7226960">
                  <a:extLst>
                    <a:ext uri="{9D8B030D-6E8A-4147-A177-3AD203B41FA5}">
                      <a16:colId xmlns:a16="http://schemas.microsoft.com/office/drawing/2014/main" val="20001"/>
                    </a:ext>
                  </a:extLst>
                </a:gridCol>
              </a:tblGrid>
              <a:tr h="426773">
                <a:tc>
                  <a:txBody>
                    <a:bodyPr/>
                    <a:lstStyle/>
                    <a:p>
                      <a:pPr algn="just"/>
                      <a:r>
                        <a:rPr lang="ja-JP" sz="2800" kern="100" dirty="0">
                          <a:solidFill>
                            <a:schemeClr val="tx1"/>
                          </a:solidFill>
                          <a:effectLst/>
                        </a:rPr>
                        <a:t>タ</a:t>
                      </a:r>
                      <a:r>
                        <a:rPr lang="ja-JP" altLang="en-US" sz="2800" kern="100" dirty="0">
                          <a:solidFill>
                            <a:schemeClr val="tx1"/>
                          </a:solidFill>
                          <a:effectLst/>
                        </a:rPr>
                        <a:t>イ</a:t>
                      </a:r>
                      <a:r>
                        <a:rPr lang="ja-JP" sz="2800" kern="100" dirty="0">
                          <a:solidFill>
                            <a:schemeClr val="tx1"/>
                          </a:solidFill>
                          <a:effectLst/>
                        </a:rPr>
                        <a:t>プ（型）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tc>
                  <a:txBody>
                    <a:bodyPr/>
                    <a:lstStyle/>
                    <a:p>
                      <a:pPr algn="just"/>
                      <a:r>
                        <a:rPr lang="ja-JP" sz="2800" kern="100" dirty="0">
                          <a:solidFill>
                            <a:schemeClr val="tx1"/>
                          </a:solidFill>
                          <a:effectLst/>
                        </a:rPr>
                        <a:t>具体例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extLst>
                  <a:ext uri="{0D108BD9-81ED-4DB2-BD59-A6C34878D82A}">
                    <a16:rowId xmlns:a16="http://schemas.microsoft.com/office/drawing/2014/main" val="10000"/>
                  </a:ext>
                </a:extLst>
              </a:tr>
              <a:tr h="1280319">
                <a:tc>
                  <a:txBody>
                    <a:bodyPr/>
                    <a:lstStyle/>
                    <a:p>
                      <a:pPr algn="just"/>
                      <a:r>
                        <a:rPr lang="ja-JP" sz="2800" kern="100" dirty="0">
                          <a:solidFill>
                            <a:schemeClr val="tx1"/>
                          </a:solidFill>
                          <a:effectLst/>
                        </a:rPr>
                        <a:t>時間拘束型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・（従業員に対する）長時間の拘束、居座り</a:t>
                      </a:r>
                      <a:r>
                        <a:rPr lang="ja-JP" altLang="en-US" sz="2800" kern="100" dirty="0">
                          <a:effectLst/>
                        </a:rPr>
                        <a:t>　</a:t>
                      </a:r>
                      <a:endParaRPr lang="en-US" altLang="ja-JP" sz="2800" kern="100" dirty="0">
                        <a:effectLst/>
                      </a:endParaRPr>
                    </a:p>
                    <a:p>
                      <a:pPr algn="just"/>
                      <a:r>
                        <a:rPr lang="ja-JP" sz="2800" kern="100" dirty="0">
                          <a:effectLst/>
                        </a:rPr>
                        <a:t>・長時間の電話、</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1"/>
                  </a:ext>
                </a:extLst>
              </a:tr>
              <a:tr h="2560638">
                <a:tc>
                  <a:txBody>
                    <a:bodyPr/>
                    <a:lstStyle/>
                    <a:p>
                      <a:pPr algn="just"/>
                      <a:r>
                        <a:rPr lang="ja-JP" sz="2800" kern="100" dirty="0">
                          <a:solidFill>
                            <a:schemeClr val="tx1"/>
                          </a:solidFill>
                          <a:effectLst/>
                        </a:rPr>
                        <a:t>暴言型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・大声で怒鳴り、秩序を乱し、従業員を威圧する</a:t>
                      </a:r>
                    </a:p>
                    <a:p>
                      <a:pPr algn="just"/>
                      <a:r>
                        <a:rPr lang="ja-JP" sz="2800" kern="100" dirty="0">
                          <a:effectLst/>
                        </a:rPr>
                        <a:t>・容赦ない罵声を浴びせ相手を委縮させる</a:t>
                      </a:r>
                    </a:p>
                    <a:p>
                      <a:pPr algn="just"/>
                      <a:r>
                        <a:rPr lang="ja-JP" sz="2800" kern="100" dirty="0">
                          <a:effectLst/>
                        </a:rPr>
                        <a:t>・差別的な言葉を浴びせかける</a:t>
                      </a:r>
                    </a:p>
                    <a:p>
                      <a:pPr algn="just"/>
                      <a:r>
                        <a:rPr lang="ja-JP" sz="2800" kern="100" dirty="0">
                          <a:effectLst/>
                        </a:rPr>
                        <a:t>・電話で必要以上に怒鳴ったり、暴言を浴びせる</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2"/>
                  </a:ext>
                </a:extLst>
              </a:tr>
              <a:tr h="853546">
                <a:tc>
                  <a:txBody>
                    <a:bodyPr/>
                    <a:lstStyle/>
                    <a:p>
                      <a:pPr algn="just"/>
                      <a:r>
                        <a:rPr lang="ja-JP" sz="2800" kern="100" dirty="0">
                          <a:solidFill>
                            <a:schemeClr val="tx1"/>
                          </a:solidFill>
                          <a:effectLst/>
                        </a:rPr>
                        <a:t>リピート型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・何度も</a:t>
                      </a:r>
                      <a:r>
                        <a:rPr lang="ja-JP" altLang="en-US" sz="2800" kern="100" dirty="0">
                          <a:effectLst/>
                        </a:rPr>
                        <a:t>来て</a:t>
                      </a:r>
                      <a:r>
                        <a:rPr lang="ja-JP" sz="2800" kern="100" dirty="0">
                          <a:effectLst/>
                        </a:rPr>
                        <a:t>、その都度クレーム</a:t>
                      </a:r>
                    </a:p>
                    <a:p>
                      <a:pPr algn="just"/>
                      <a:r>
                        <a:rPr lang="ja-JP" sz="2800" kern="100" dirty="0">
                          <a:effectLst/>
                        </a:rPr>
                        <a:t>・頻繁なクレーム電話</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1">
            <a:extLst>
              <a:ext uri="{FF2B5EF4-FFF2-40B4-BE49-F238E27FC236}">
                <a16:creationId xmlns:a16="http://schemas.microsoft.com/office/drawing/2014/main" id="{7904CF71-F171-DB64-2BC5-65E53304E780}"/>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2960E4F8-227B-4546-AF8F-3E92AFC125E9}"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19</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3B56C1FF-DF02-3650-6614-F3FFC16FDE5D}"/>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タイプ別カスハラ例を知る </a:t>
            </a:r>
          </a:p>
        </p:txBody>
      </p:sp>
      <p:graphicFrame>
        <p:nvGraphicFramePr>
          <p:cNvPr id="3" name="表 2">
            <a:extLst>
              <a:ext uri="{FF2B5EF4-FFF2-40B4-BE49-F238E27FC236}">
                <a16:creationId xmlns:a16="http://schemas.microsoft.com/office/drawing/2014/main" id="{FAAA998A-8902-F37A-41FA-7702D5548396}"/>
              </a:ext>
            </a:extLst>
          </p:cNvPr>
          <p:cNvGraphicFramePr>
            <a:graphicFrameLocks noGrp="1"/>
          </p:cNvGraphicFramePr>
          <p:nvPr/>
        </p:nvGraphicFramePr>
        <p:xfrm>
          <a:off x="152400" y="908050"/>
          <a:ext cx="9571038" cy="5121275"/>
        </p:xfrm>
        <a:graphic>
          <a:graphicData uri="http://schemas.openxmlformats.org/drawingml/2006/table">
            <a:tbl>
              <a:tblPr firstRow="1" firstCol="1" bandRow="1">
                <a:tableStyleId>{5C22544A-7EE6-4342-B048-85BDC9FD1C3A}</a:tableStyleId>
              </a:tblPr>
              <a:tblGrid>
                <a:gridCol w="2344078">
                  <a:extLst>
                    <a:ext uri="{9D8B030D-6E8A-4147-A177-3AD203B41FA5}">
                      <a16:colId xmlns:a16="http://schemas.microsoft.com/office/drawing/2014/main" val="20000"/>
                    </a:ext>
                  </a:extLst>
                </a:gridCol>
                <a:gridCol w="7226960">
                  <a:extLst>
                    <a:ext uri="{9D8B030D-6E8A-4147-A177-3AD203B41FA5}">
                      <a16:colId xmlns:a16="http://schemas.microsoft.com/office/drawing/2014/main" val="20001"/>
                    </a:ext>
                  </a:extLst>
                </a:gridCol>
              </a:tblGrid>
              <a:tr h="426773">
                <a:tc>
                  <a:txBody>
                    <a:bodyPr/>
                    <a:lstStyle/>
                    <a:p>
                      <a:pPr algn="just"/>
                      <a:r>
                        <a:rPr lang="ja-JP" sz="2800" kern="100" dirty="0">
                          <a:solidFill>
                            <a:schemeClr val="tx1"/>
                          </a:solidFill>
                          <a:effectLst/>
                        </a:rPr>
                        <a:t>タ</a:t>
                      </a:r>
                      <a:r>
                        <a:rPr lang="ja-JP" altLang="en-US" sz="2800" kern="100" dirty="0">
                          <a:solidFill>
                            <a:schemeClr val="tx1"/>
                          </a:solidFill>
                          <a:effectLst/>
                        </a:rPr>
                        <a:t>イ</a:t>
                      </a:r>
                      <a:r>
                        <a:rPr lang="ja-JP" sz="2800" kern="100" dirty="0">
                          <a:solidFill>
                            <a:schemeClr val="tx1"/>
                          </a:solidFill>
                          <a:effectLst/>
                        </a:rPr>
                        <a:t>プ（型）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tc>
                  <a:txBody>
                    <a:bodyPr/>
                    <a:lstStyle/>
                    <a:p>
                      <a:pPr algn="just"/>
                      <a:r>
                        <a:rPr lang="ja-JP" sz="2800" kern="100" dirty="0">
                          <a:solidFill>
                            <a:schemeClr val="tx1"/>
                          </a:solidFill>
                          <a:effectLst/>
                        </a:rPr>
                        <a:t>具体例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extLst>
                  <a:ext uri="{0D108BD9-81ED-4DB2-BD59-A6C34878D82A}">
                    <a16:rowId xmlns:a16="http://schemas.microsoft.com/office/drawing/2014/main" val="10000"/>
                  </a:ext>
                </a:extLst>
              </a:tr>
              <a:tr h="2987410">
                <a:tc>
                  <a:txBody>
                    <a:bodyPr/>
                    <a:lstStyle/>
                    <a:p>
                      <a:pPr algn="just"/>
                      <a:r>
                        <a:rPr lang="ja-JP" sz="2800" kern="100" dirty="0">
                          <a:solidFill>
                            <a:schemeClr val="tx1"/>
                          </a:solidFill>
                          <a:effectLst/>
                        </a:rPr>
                        <a:t>過度な要求型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・正当な理由のない商品交換や金品要求</a:t>
                      </a:r>
                    </a:p>
                    <a:p>
                      <a:pPr algn="just"/>
                      <a:r>
                        <a:rPr lang="ja-JP" sz="2800" kern="100" dirty="0">
                          <a:effectLst/>
                        </a:rPr>
                        <a:t>・入手困難な商品に関する過剰な要求</a:t>
                      </a:r>
                    </a:p>
                    <a:p>
                      <a:pPr algn="just"/>
                      <a:r>
                        <a:rPr lang="ja-JP" sz="2800" kern="100" dirty="0">
                          <a:effectLst/>
                        </a:rPr>
                        <a:t>・制度上できないことへの</a:t>
                      </a:r>
                      <a:r>
                        <a:rPr lang="ja-JP" altLang="en-US" sz="2800" kern="100" dirty="0">
                          <a:effectLst/>
                        </a:rPr>
                        <a:t>要求</a:t>
                      </a:r>
                      <a:endParaRPr lang="ja-JP" sz="2800" kern="100" dirty="0">
                        <a:effectLst/>
                      </a:endParaRPr>
                    </a:p>
                    <a:p>
                      <a:pPr algn="just"/>
                      <a:r>
                        <a:rPr lang="ja-JP" sz="2800" kern="100" dirty="0">
                          <a:effectLst/>
                        </a:rPr>
                        <a:t>・（飲食物の配達等で）配達が遅いことでの料金引き下げ、謝罪</a:t>
                      </a:r>
                    </a:p>
                    <a:p>
                      <a:pPr algn="just"/>
                      <a:r>
                        <a:rPr lang="ja-JP" sz="2800" kern="100" dirty="0">
                          <a:effectLst/>
                        </a:rPr>
                        <a:t>・難癖をつけての契約解除、キャンセル料未払い</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1"/>
                  </a:ext>
                </a:extLst>
              </a:tr>
              <a:tr h="1707092">
                <a:tc>
                  <a:txBody>
                    <a:bodyPr/>
                    <a:lstStyle/>
                    <a:p>
                      <a:pPr algn="just"/>
                      <a:r>
                        <a:rPr lang="ja-JP" sz="2800" kern="100" dirty="0">
                          <a:solidFill>
                            <a:schemeClr val="tx1"/>
                          </a:solidFill>
                          <a:effectLst/>
                        </a:rPr>
                        <a:t>暴力・脅迫型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・（備品に対して）蹴る、叩く、モノを投げつける</a:t>
                      </a:r>
                    </a:p>
                    <a:p>
                      <a:pPr algn="just"/>
                      <a:r>
                        <a:rPr lang="ja-JP" sz="2800" kern="100" dirty="0">
                          <a:effectLst/>
                        </a:rPr>
                        <a:t>・（従業員に対し）氏名や住所等を特定し、脅迫まがいの言葉をあびせる</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20778" y="2061173"/>
            <a:ext cx="8329614" cy="550812"/>
          </a:xfrm>
        </p:spPr>
        <p:txBody>
          <a:bodyPr>
            <a:normAutofit fontScale="90000"/>
          </a:bodyPr>
          <a:lstStyle/>
          <a:p>
            <a:r>
              <a:rPr kumimoji="1" lang="ja-JP" altLang="en-US" dirty="0"/>
              <a:t>　　　　　　　　</a:t>
            </a:r>
            <a:br>
              <a:rPr kumimoji="1" lang="en-US" altLang="ja-JP" dirty="0"/>
            </a:br>
            <a:br>
              <a:rPr kumimoji="1" lang="en-US" altLang="ja-JP" dirty="0"/>
            </a:br>
            <a:r>
              <a:rPr lang="ja-JP" altLang="en-US" dirty="0"/>
              <a:t>　年齢　　</a:t>
            </a:r>
            <a:r>
              <a:rPr lang="en-US" altLang="ja-JP" dirty="0"/>
              <a:t>0</a:t>
            </a:r>
            <a:r>
              <a:rPr lang="ja-JP" altLang="en-US" dirty="0"/>
              <a:t>　　</a:t>
            </a:r>
            <a:r>
              <a:rPr lang="en-US" altLang="ja-JP" dirty="0"/>
              <a:t>15</a:t>
            </a:r>
            <a:r>
              <a:rPr lang="ja-JP" altLang="en-US" dirty="0"/>
              <a:t>　　</a:t>
            </a:r>
            <a:r>
              <a:rPr lang="en-US" altLang="ja-JP" dirty="0"/>
              <a:t>18</a:t>
            </a:r>
            <a:r>
              <a:rPr lang="ja-JP" altLang="en-US" dirty="0"/>
              <a:t>　</a:t>
            </a:r>
            <a:r>
              <a:rPr lang="en-US" altLang="ja-JP" dirty="0"/>
              <a:t>20</a:t>
            </a:r>
            <a:r>
              <a:rPr lang="ja-JP" altLang="en-US" dirty="0"/>
              <a:t>　　　</a:t>
            </a:r>
            <a:r>
              <a:rPr lang="en-US" altLang="ja-JP" dirty="0"/>
              <a:t>40</a:t>
            </a:r>
            <a:r>
              <a:rPr lang="ja-JP" altLang="en-US" dirty="0"/>
              <a:t>　　　</a:t>
            </a:r>
            <a:r>
              <a:rPr lang="en-US" altLang="ja-JP" dirty="0"/>
              <a:t>60</a:t>
            </a:r>
            <a:r>
              <a:rPr lang="ja-JP" altLang="en-US" dirty="0"/>
              <a:t>　</a:t>
            </a:r>
            <a:r>
              <a:rPr lang="en-US" altLang="ja-JP" dirty="0"/>
              <a:t>65</a:t>
            </a:r>
            <a:r>
              <a:rPr lang="ja-JP" altLang="en-US" dirty="0"/>
              <a:t>　　　　</a:t>
            </a:r>
            <a:r>
              <a:rPr lang="en-US" altLang="ja-JP" dirty="0"/>
              <a:t>75</a:t>
            </a:r>
            <a:r>
              <a:rPr lang="ja-JP" altLang="en-US" dirty="0"/>
              <a:t>　　　</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129587172"/>
              </p:ext>
            </p:extLst>
          </p:nvPr>
        </p:nvGraphicFramePr>
        <p:xfrm>
          <a:off x="882129" y="2733088"/>
          <a:ext cx="8329615" cy="2154394"/>
        </p:xfrm>
        <a:graphic>
          <a:graphicData uri="http://schemas.openxmlformats.org/drawingml/2006/table">
            <a:tbl>
              <a:tblPr firstRow="1" bandRow="1">
                <a:tableStyleId>{F5AB1C69-6EDB-4FF4-983F-18BD219EF322}</a:tableStyleId>
              </a:tblPr>
              <a:tblGrid>
                <a:gridCol w="1665923">
                  <a:extLst>
                    <a:ext uri="{9D8B030D-6E8A-4147-A177-3AD203B41FA5}">
                      <a16:colId xmlns:a16="http://schemas.microsoft.com/office/drawing/2014/main" val="20000"/>
                    </a:ext>
                  </a:extLst>
                </a:gridCol>
                <a:gridCol w="1665923">
                  <a:extLst>
                    <a:ext uri="{9D8B030D-6E8A-4147-A177-3AD203B41FA5}">
                      <a16:colId xmlns:a16="http://schemas.microsoft.com/office/drawing/2014/main" val="20001"/>
                    </a:ext>
                  </a:extLst>
                </a:gridCol>
                <a:gridCol w="1665923">
                  <a:extLst>
                    <a:ext uri="{9D8B030D-6E8A-4147-A177-3AD203B41FA5}">
                      <a16:colId xmlns:a16="http://schemas.microsoft.com/office/drawing/2014/main" val="20002"/>
                    </a:ext>
                  </a:extLst>
                </a:gridCol>
                <a:gridCol w="1665923">
                  <a:extLst>
                    <a:ext uri="{9D8B030D-6E8A-4147-A177-3AD203B41FA5}">
                      <a16:colId xmlns:a16="http://schemas.microsoft.com/office/drawing/2014/main" val="20003"/>
                    </a:ext>
                  </a:extLst>
                </a:gridCol>
                <a:gridCol w="1665923">
                  <a:extLst>
                    <a:ext uri="{9D8B030D-6E8A-4147-A177-3AD203B41FA5}">
                      <a16:colId xmlns:a16="http://schemas.microsoft.com/office/drawing/2014/main" val="20004"/>
                    </a:ext>
                  </a:extLst>
                </a:gridCol>
              </a:tblGrid>
              <a:tr h="1077197">
                <a:tc>
                  <a:txBody>
                    <a:bodyPr/>
                    <a:lstStyle/>
                    <a:p>
                      <a:pPr algn="ctr"/>
                      <a:r>
                        <a:rPr kumimoji="1" lang="ja-JP" altLang="en-US" sz="1500" b="0" dirty="0">
                          <a:solidFill>
                            <a:schemeClr val="accent4">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障害なし</a:t>
                      </a:r>
                    </a:p>
                  </a:txBody>
                  <a:tcPr marL="75724" marR="75724" marT="37862" marB="37862" anchor="ctr"/>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extLst>
                  <a:ext uri="{0D108BD9-81ED-4DB2-BD59-A6C34878D82A}">
                    <a16:rowId xmlns:a16="http://schemas.microsoft.com/office/drawing/2014/main" val="10000"/>
                  </a:ext>
                </a:extLst>
              </a:tr>
              <a:tr h="1077197">
                <a:tc>
                  <a:txBody>
                    <a:bodyPr/>
                    <a:lstStyle/>
                    <a:p>
                      <a:pPr algn="ctr"/>
                      <a:r>
                        <a:rPr kumimoji="1" lang="ja-JP" altLang="en-US" sz="1500" dirty="0">
                          <a:solidFill>
                            <a:schemeClr val="accent4">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障害あり</a:t>
                      </a:r>
                    </a:p>
                  </a:txBody>
                  <a:tcPr marL="75724" marR="75724" marT="37862" marB="37862" anchor="ctr"/>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tc>
                  <a:txBody>
                    <a:bodyPr/>
                    <a:lstStyle/>
                    <a:p>
                      <a:endParaRPr kumimoji="1" lang="ja-JP" altLang="en-US" sz="1500" dirty="0"/>
                    </a:p>
                  </a:txBody>
                  <a:tcPr marL="75724" marR="75724" marT="37862" marB="37862"/>
                </a:tc>
                <a:extLst>
                  <a:ext uri="{0D108BD9-81ED-4DB2-BD59-A6C34878D82A}">
                    <a16:rowId xmlns:a16="http://schemas.microsoft.com/office/drawing/2014/main" val="10001"/>
                  </a:ext>
                </a:extLst>
              </a:tr>
            </a:tbl>
          </a:graphicData>
        </a:graphic>
      </p:graphicFrame>
      <p:sp>
        <p:nvSpPr>
          <p:cNvPr id="5" name="タイトル 1"/>
          <p:cNvSpPr txBox="1">
            <a:spLocks/>
          </p:cNvSpPr>
          <p:nvPr/>
        </p:nvSpPr>
        <p:spPr>
          <a:xfrm>
            <a:off x="1333719" y="623900"/>
            <a:ext cx="7426434" cy="1796988"/>
          </a:xfrm>
          <a:prstGeom prst="rect">
            <a:avLst/>
          </a:prstGeom>
        </p:spPr>
        <p:txBody>
          <a:bodyPr vert="horz" lIns="75724" tIns="37862" rIns="75724" bIns="37862" rtlCol="0" anchor="b">
            <a:normAutofit fontScale="32500" lnSpcReduction="20000"/>
          </a:bodyPr>
          <a:lstStyle>
            <a:lvl1pPr algn="l" defTabSz="914400" rtl="0" eaLnBrk="1" latinLnBrk="0" hangingPunct="1">
              <a:lnSpc>
                <a:spcPct val="90000"/>
              </a:lnSpc>
              <a:spcBef>
                <a:spcPct val="0"/>
              </a:spcBef>
              <a:buNone/>
              <a:defRPr kumimoji="1" lang="ja-JP" sz="3600" kern="1200">
                <a:solidFill>
                  <a:schemeClr val="tx1">
                    <a:lumMod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7100" dirty="0"/>
              <a:t>　　　　　　　　</a:t>
            </a:r>
            <a:br>
              <a:rPr lang="ja-JP" altLang="en-US" sz="7100" dirty="0"/>
            </a:br>
            <a:r>
              <a:rPr lang="ja-JP" altLang="en-US" sz="5000" b="1" dirty="0"/>
              <a:t>自己紹介</a:t>
            </a:r>
            <a:endParaRPr lang="en-US" altLang="ja-JP" sz="5000" b="1" dirty="0"/>
          </a:p>
          <a:p>
            <a:pPr algn="ctr"/>
            <a:endParaRPr lang="en-US" altLang="ja-JP" sz="5000" dirty="0"/>
          </a:p>
          <a:p>
            <a:pPr algn="ctr"/>
            <a:r>
              <a:rPr lang="ja-JP" altLang="en-US" sz="5000" dirty="0"/>
              <a:t>社会福祉士・介護福祉士・介護支援専門員</a:t>
            </a:r>
            <a:endParaRPr lang="en-US" altLang="ja-JP" sz="5000" dirty="0"/>
          </a:p>
          <a:p>
            <a:pPr algn="ctr"/>
            <a:endParaRPr lang="en-US" altLang="ja-JP" sz="5000" dirty="0"/>
          </a:p>
          <a:p>
            <a:pPr algn="ctr"/>
            <a:r>
              <a:rPr lang="ja-JP" altLang="en-US" sz="5000" dirty="0"/>
              <a:t>社会保険労務士は、「会社のケアマネ」「パートの事務職員（だと思っている）」</a:t>
            </a:r>
            <a:endParaRPr lang="en-US" altLang="ja-JP" sz="5000" dirty="0"/>
          </a:p>
          <a:p>
            <a:pPr algn="ctr"/>
            <a:endParaRPr lang="en-US" altLang="ja-JP" sz="7536" dirty="0">
              <a:solidFill>
                <a:schemeClr val="accent5">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981" dirty="0">
                <a:solidFill>
                  <a:schemeClr val="accent5">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6" name="角丸四角形 5"/>
          <p:cNvSpPr/>
          <p:nvPr/>
        </p:nvSpPr>
        <p:spPr>
          <a:xfrm>
            <a:off x="2559676" y="2733088"/>
            <a:ext cx="1589132" cy="2133063"/>
          </a:xfrm>
          <a:prstGeom prst="round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角丸四角形 6"/>
          <p:cNvSpPr/>
          <p:nvPr/>
        </p:nvSpPr>
        <p:spPr>
          <a:xfrm>
            <a:off x="2650332" y="3810285"/>
            <a:ext cx="6460946" cy="1055866"/>
          </a:xfrm>
          <a:prstGeom prst="round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角丸四角形 7"/>
          <p:cNvSpPr/>
          <p:nvPr/>
        </p:nvSpPr>
        <p:spPr>
          <a:xfrm>
            <a:off x="7596802" y="2733089"/>
            <a:ext cx="2061106" cy="2033290"/>
          </a:xfrm>
          <a:prstGeom prst="roundRect">
            <a:avLst/>
          </a:prstGeom>
          <a:noFill/>
          <a:ln w="412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タイトル 1"/>
          <p:cNvSpPr txBox="1">
            <a:spLocks/>
          </p:cNvSpPr>
          <p:nvPr/>
        </p:nvSpPr>
        <p:spPr>
          <a:xfrm>
            <a:off x="1133248" y="5020128"/>
            <a:ext cx="7978029" cy="1577224"/>
          </a:xfrm>
          <a:prstGeom prst="rect">
            <a:avLst/>
          </a:prstGeom>
        </p:spPr>
        <p:txBody>
          <a:bodyPr vert="horz" lIns="75724" tIns="37862" rIns="75724" bIns="37862" rtlCol="0" anchor="b">
            <a:normAutofit fontScale="97500"/>
          </a:bodyPr>
          <a:lstStyle>
            <a:lvl1pPr algn="l" defTabSz="914400" rtl="0" eaLnBrk="1" latinLnBrk="0" hangingPunct="1">
              <a:lnSpc>
                <a:spcPct val="90000"/>
              </a:lnSpc>
              <a:spcBef>
                <a:spcPct val="0"/>
              </a:spcBef>
              <a:buNone/>
              <a:defRPr kumimoji="1" lang="ja-JP" sz="3600" kern="1200">
                <a:solidFill>
                  <a:schemeClr val="tx1">
                    <a:lumMod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2981" dirty="0">
                <a:solidFill>
                  <a:schemeClr val="accent5">
                    <a:lumMod val="50000"/>
                  </a:schemeClr>
                </a:solidFill>
                <a:latin typeface="メイリオ" panose="020B0604030504040204" pitchFamily="50" charset="-128"/>
                <a:ea typeface="メイリオ" panose="020B0604030504040204" pitchFamily="50" charset="-128"/>
              </a:rPr>
              <a:t>３つの虐待防止法の守備範囲</a:t>
            </a:r>
            <a:endParaRPr lang="en-US" altLang="ja-JP" sz="2981" dirty="0">
              <a:solidFill>
                <a:schemeClr val="accent5">
                  <a:lumMod val="50000"/>
                </a:schemeClr>
              </a:solidFill>
              <a:latin typeface="メイリオ" panose="020B0604030504040204" pitchFamily="50" charset="-128"/>
              <a:ea typeface="メイリオ" panose="020B0604030504040204" pitchFamily="50" charset="-128"/>
            </a:endParaRPr>
          </a:p>
          <a:p>
            <a:pPr algn="ctr"/>
            <a:r>
              <a:rPr lang="ja-JP" altLang="en-US" sz="2981" dirty="0">
                <a:solidFill>
                  <a:schemeClr val="accent5">
                    <a:lumMod val="50000"/>
                  </a:schemeClr>
                </a:solidFill>
                <a:latin typeface="メイリオ" panose="020B0604030504040204" pitchFamily="50" charset="-128"/>
                <a:ea typeface="メイリオ" panose="020B0604030504040204" pitchFamily="50" charset="-128"/>
              </a:rPr>
              <a:t>と</a:t>
            </a:r>
            <a:endParaRPr lang="en-US" altLang="ja-JP" sz="2981" dirty="0">
              <a:solidFill>
                <a:schemeClr val="accent5">
                  <a:lumMod val="50000"/>
                </a:schemeClr>
              </a:solidFill>
              <a:latin typeface="メイリオ" panose="020B0604030504040204" pitchFamily="50" charset="-128"/>
              <a:ea typeface="メイリオ" panose="020B0604030504040204" pitchFamily="50" charset="-128"/>
            </a:endParaRPr>
          </a:p>
          <a:p>
            <a:pPr algn="ctr"/>
            <a:r>
              <a:rPr lang="ja-JP" altLang="en-US" sz="2981" dirty="0">
                <a:solidFill>
                  <a:schemeClr val="accent5">
                    <a:lumMod val="50000"/>
                  </a:schemeClr>
                </a:solidFill>
                <a:latin typeface="メイリオ" panose="020B0604030504040204" pitchFamily="50" charset="-128"/>
                <a:ea typeface="メイリオ" panose="020B0604030504040204" pitchFamily="50" charset="-128"/>
              </a:rPr>
              <a:t>職場におけるハラスメント</a:t>
            </a:r>
            <a:r>
              <a:rPr lang="ja-JP" altLang="en-US" sz="2981" dirty="0"/>
              <a:t>　　　</a:t>
            </a:r>
          </a:p>
        </p:txBody>
      </p:sp>
    </p:spTree>
    <p:extLst>
      <p:ext uri="{BB962C8B-B14F-4D97-AF65-F5344CB8AC3E}">
        <p14:creationId xmlns:p14="http://schemas.microsoft.com/office/powerpoint/2010/main" val="2502203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444733D0-724B-CCC6-7957-36F65E422612}"/>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B040E90F-C215-4A34-8EF5-E7EED07DBCC4}"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20</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4197F9E1-FE1C-FFB0-50DB-6B96FF2F490F}"/>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タイプ別カスハラ例を知る </a:t>
            </a:r>
          </a:p>
        </p:txBody>
      </p:sp>
      <p:graphicFrame>
        <p:nvGraphicFramePr>
          <p:cNvPr id="3" name="表 2">
            <a:extLst>
              <a:ext uri="{FF2B5EF4-FFF2-40B4-BE49-F238E27FC236}">
                <a16:creationId xmlns:a16="http://schemas.microsoft.com/office/drawing/2014/main" id="{18A64D73-4AF3-4269-0218-BC405DEEFB4B}"/>
              </a:ext>
            </a:extLst>
          </p:cNvPr>
          <p:cNvGraphicFramePr>
            <a:graphicFrameLocks noGrp="1"/>
          </p:cNvGraphicFramePr>
          <p:nvPr/>
        </p:nvGraphicFramePr>
        <p:xfrm>
          <a:off x="152400" y="908050"/>
          <a:ext cx="9571038" cy="2987675"/>
        </p:xfrm>
        <a:graphic>
          <a:graphicData uri="http://schemas.openxmlformats.org/drawingml/2006/table">
            <a:tbl>
              <a:tblPr firstRow="1" firstCol="1" bandRow="1">
                <a:tableStyleId>{5C22544A-7EE6-4342-B048-85BDC9FD1C3A}</a:tableStyleId>
              </a:tblPr>
              <a:tblGrid>
                <a:gridCol w="2344078">
                  <a:extLst>
                    <a:ext uri="{9D8B030D-6E8A-4147-A177-3AD203B41FA5}">
                      <a16:colId xmlns:a16="http://schemas.microsoft.com/office/drawing/2014/main" val="20000"/>
                    </a:ext>
                  </a:extLst>
                </a:gridCol>
                <a:gridCol w="7226960">
                  <a:extLst>
                    <a:ext uri="{9D8B030D-6E8A-4147-A177-3AD203B41FA5}">
                      <a16:colId xmlns:a16="http://schemas.microsoft.com/office/drawing/2014/main" val="20001"/>
                    </a:ext>
                  </a:extLst>
                </a:gridCol>
              </a:tblGrid>
              <a:tr h="426811">
                <a:tc>
                  <a:txBody>
                    <a:bodyPr/>
                    <a:lstStyle/>
                    <a:p>
                      <a:pPr algn="just"/>
                      <a:r>
                        <a:rPr lang="ja-JP" sz="2800" kern="100" dirty="0">
                          <a:solidFill>
                            <a:schemeClr val="tx1"/>
                          </a:solidFill>
                          <a:effectLst/>
                        </a:rPr>
                        <a:t>タ</a:t>
                      </a:r>
                      <a:r>
                        <a:rPr lang="ja-JP" altLang="en-US" sz="2800" kern="100" dirty="0">
                          <a:solidFill>
                            <a:schemeClr val="tx1"/>
                          </a:solidFill>
                          <a:effectLst/>
                        </a:rPr>
                        <a:t>イ</a:t>
                      </a:r>
                      <a:r>
                        <a:rPr lang="ja-JP" sz="2800" kern="100" dirty="0">
                          <a:solidFill>
                            <a:schemeClr val="tx1"/>
                          </a:solidFill>
                          <a:effectLst/>
                        </a:rPr>
                        <a:t>プ（型）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tc>
                  <a:txBody>
                    <a:bodyPr/>
                    <a:lstStyle/>
                    <a:p>
                      <a:pPr algn="just"/>
                      <a:r>
                        <a:rPr lang="ja-JP" sz="2800" kern="100" dirty="0">
                          <a:solidFill>
                            <a:schemeClr val="tx1"/>
                          </a:solidFill>
                          <a:effectLst/>
                        </a:rPr>
                        <a:t>具体例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99FF"/>
                    </a:solidFill>
                  </a:tcPr>
                </a:tc>
                <a:extLst>
                  <a:ext uri="{0D108BD9-81ED-4DB2-BD59-A6C34878D82A}">
                    <a16:rowId xmlns:a16="http://schemas.microsoft.com/office/drawing/2014/main" val="10000"/>
                  </a:ext>
                </a:extLst>
              </a:tr>
              <a:tr h="1707243">
                <a:tc>
                  <a:txBody>
                    <a:bodyPr/>
                    <a:lstStyle/>
                    <a:p>
                      <a:pPr algn="just"/>
                      <a:r>
                        <a:rPr lang="en-US" sz="2800" kern="100" dirty="0">
                          <a:solidFill>
                            <a:schemeClr val="tx1"/>
                          </a:solidFill>
                          <a:effectLst/>
                        </a:rPr>
                        <a:t>SNS</a:t>
                      </a:r>
                      <a:r>
                        <a:rPr lang="ja-JP" sz="2800" kern="100" dirty="0">
                          <a:solidFill>
                            <a:schemeClr val="tx1"/>
                          </a:solidFill>
                          <a:effectLst/>
                        </a:rPr>
                        <a:t>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・インターネット上の投稿（顔写真、氏名、等を晒す）</a:t>
                      </a:r>
                    </a:p>
                    <a:p>
                      <a:pPr algn="just"/>
                      <a:r>
                        <a:rPr lang="ja-JP" sz="2800" kern="100" dirty="0">
                          <a:effectLst/>
                        </a:rPr>
                        <a:t>・会社の信用を失墜させる書き込み</a:t>
                      </a:r>
                    </a:p>
                    <a:p>
                      <a:pPr algn="just"/>
                      <a:r>
                        <a:rPr lang="ja-JP" sz="2800" kern="100" dirty="0">
                          <a:effectLst/>
                        </a:rPr>
                        <a:t>・根拠のない誹謗中傷</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1"/>
                  </a:ext>
                </a:extLst>
              </a:tr>
              <a:tr h="853621">
                <a:tc>
                  <a:txBody>
                    <a:bodyPr/>
                    <a:lstStyle/>
                    <a:p>
                      <a:pPr algn="just"/>
                      <a:r>
                        <a:rPr lang="ja-JP" sz="2800" kern="100" dirty="0">
                          <a:solidFill>
                            <a:schemeClr val="tx1"/>
                          </a:solidFill>
                          <a:effectLst/>
                        </a:rPr>
                        <a:t>セクハラ型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solidFill>
                      <a:srgbClr val="FFCCFF"/>
                    </a:solidFill>
                  </a:tcPr>
                </a:tc>
                <a:tc>
                  <a:txBody>
                    <a:bodyPr/>
                    <a:lstStyle/>
                    <a:p>
                      <a:pPr algn="just"/>
                      <a:r>
                        <a:rPr lang="ja-JP" sz="2800" kern="100" dirty="0">
                          <a:effectLst/>
                        </a:rPr>
                        <a:t>・特定従業員へのつきまとい</a:t>
                      </a:r>
                    </a:p>
                    <a:p>
                      <a:pPr algn="just"/>
                      <a:r>
                        <a:rPr lang="ja-JP" sz="2800" kern="100" dirty="0">
                          <a:effectLst/>
                        </a:rPr>
                        <a:t>・盗撮、尾行</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73" marR="68573" marT="0" marB="0"/>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1907F58-FA2F-3EA1-68AB-212B30913E4A}"/>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カスハラによる従業員への影響 </a:t>
            </a:r>
          </a:p>
        </p:txBody>
      </p:sp>
      <p:sp>
        <p:nvSpPr>
          <p:cNvPr id="61443" name="テキスト ボックス 1">
            <a:extLst>
              <a:ext uri="{FF2B5EF4-FFF2-40B4-BE49-F238E27FC236}">
                <a16:creationId xmlns:a16="http://schemas.microsoft.com/office/drawing/2014/main" id="{ED5F0945-6134-F13F-4CA3-EDEC2B90688D}"/>
              </a:ext>
            </a:extLst>
          </p:cNvPr>
          <p:cNvSpPr txBox="1">
            <a:spLocks noChangeArrowheads="1"/>
          </p:cNvSpPr>
          <p:nvPr/>
        </p:nvSpPr>
        <p:spPr bwMode="auto">
          <a:xfrm>
            <a:off x="238125" y="950913"/>
            <a:ext cx="9620250" cy="483235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dirty="0">
                <a:solidFill>
                  <a:srgbClr val="C00000"/>
                </a:solidFill>
              </a:rPr>
              <a:t>＜従業員への影響＞</a:t>
            </a:r>
            <a:r>
              <a:rPr lang="ja-JP" altLang="en-US" sz="2800" dirty="0">
                <a:solidFill>
                  <a:schemeClr val="tx1"/>
                </a:solidFill>
              </a:rPr>
              <a:t> </a:t>
            </a:r>
          </a:p>
          <a:p>
            <a:pPr>
              <a:spcBef>
                <a:spcPct val="0"/>
              </a:spcBef>
              <a:buClrTx/>
              <a:buSzTx/>
              <a:buFontTx/>
              <a:buNone/>
            </a:pPr>
            <a:r>
              <a:rPr lang="ja-JP" altLang="en-US" sz="2800" dirty="0">
                <a:solidFill>
                  <a:schemeClr val="tx1"/>
                </a:solidFill>
              </a:rPr>
              <a:t>・業務のパフォーマンス（チーム力）の低下 </a:t>
            </a:r>
          </a:p>
          <a:p>
            <a:pPr>
              <a:spcBef>
                <a:spcPct val="0"/>
              </a:spcBef>
              <a:buClrTx/>
              <a:buSzTx/>
              <a:buFontTx/>
              <a:buNone/>
            </a:pPr>
            <a:r>
              <a:rPr lang="ja-JP" altLang="en-US" sz="2800" dirty="0">
                <a:solidFill>
                  <a:schemeClr val="tx1"/>
                </a:solidFill>
              </a:rPr>
              <a:t>・健康不良（頭痛、睡眠不良、精神疾患、耳鳴り 等） </a:t>
            </a:r>
          </a:p>
          <a:p>
            <a:pPr>
              <a:spcBef>
                <a:spcPct val="0"/>
              </a:spcBef>
              <a:buClrTx/>
              <a:buSzTx/>
              <a:buFontTx/>
              <a:buNone/>
            </a:pPr>
            <a:r>
              <a:rPr lang="ja-JP" altLang="en-US" sz="2800" dirty="0">
                <a:solidFill>
                  <a:schemeClr val="tx1"/>
                </a:solidFill>
              </a:rPr>
              <a:t>・現場対応への恐怖、苦痛による配置転換、休職、退職 </a:t>
            </a:r>
          </a:p>
          <a:p>
            <a:pPr>
              <a:spcBef>
                <a:spcPct val="0"/>
              </a:spcBef>
              <a:buClrTx/>
              <a:buSzTx/>
              <a:buFontTx/>
              <a:buNone/>
            </a:pPr>
            <a:r>
              <a:rPr lang="ja-JP" altLang="en-US" sz="2800" dirty="0">
                <a:solidFill>
                  <a:srgbClr val="C00000"/>
                </a:solidFill>
              </a:rPr>
              <a:t>＜会社への影響＞ </a:t>
            </a:r>
          </a:p>
          <a:p>
            <a:pPr>
              <a:spcBef>
                <a:spcPct val="0"/>
              </a:spcBef>
              <a:buClrTx/>
              <a:buSzTx/>
              <a:buFontTx/>
              <a:buNone/>
            </a:pPr>
            <a:r>
              <a:rPr lang="ja-JP" altLang="en-US" sz="2800" dirty="0">
                <a:solidFill>
                  <a:schemeClr val="tx1"/>
                </a:solidFill>
              </a:rPr>
              <a:t>・時間の浪費（クレーム対応、電話、謝罪訪問、対応方法の検討、弁護士・社労士への相談 等） </a:t>
            </a:r>
          </a:p>
          <a:p>
            <a:pPr>
              <a:spcBef>
                <a:spcPct val="0"/>
              </a:spcBef>
              <a:buClrTx/>
              <a:buSzTx/>
              <a:buFontTx/>
              <a:buNone/>
            </a:pPr>
            <a:r>
              <a:rPr lang="ja-JP" altLang="en-US" sz="2800" dirty="0">
                <a:solidFill>
                  <a:schemeClr val="tx1"/>
                </a:solidFill>
              </a:rPr>
              <a:t>・業務上の支障（対応によって他業務が行えない 等） </a:t>
            </a:r>
          </a:p>
          <a:p>
            <a:pPr>
              <a:spcBef>
                <a:spcPct val="0"/>
              </a:spcBef>
              <a:buClrTx/>
              <a:buSzTx/>
              <a:buFontTx/>
              <a:buNone/>
            </a:pPr>
            <a:r>
              <a:rPr lang="ja-JP" altLang="en-US" sz="2800" dirty="0">
                <a:solidFill>
                  <a:schemeClr val="tx1"/>
                </a:solidFill>
              </a:rPr>
              <a:t>・人員確保（従業員離職に伴う新規採用、教育コスト 等） </a:t>
            </a:r>
          </a:p>
          <a:p>
            <a:pPr>
              <a:spcBef>
                <a:spcPct val="0"/>
              </a:spcBef>
              <a:buClrTx/>
              <a:buSzTx/>
              <a:buFontTx/>
              <a:buNone/>
            </a:pPr>
            <a:r>
              <a:rPr lang="ja-JP" altLang="en-US" sz="2800" dirty="0">
                <a:solidFill>
                  <a:schemeClr val="tx1"/>
                </a:solidFill>
              </a:rPr>
              <a:t>・金銭的損失（慰謝料要求、代替の提供 等） </a:t>
            </a:r>
          </a:p>
          <a:p>
            <a:pPr>
              <a:spcBef>
                <a:spcPct val="0"/>
              </a:spcBef>
              <a:buClrTx/>
              <a:buSzTx/>
              <a:buFontTx/>
              <a:buNone/>
            </a:pPr>
            <a:r>
              <a:rPr lang="ja-JP" altLang="en-US" sz="2800" dirty="0">
                <a:solidFill>
                  <a:schemeClr val="tx1"/>
                </a:solidFill>
              </a:rPr>
              <a:t>・会社のブランドイメージ低下 </a:t>
            </a:r>
          </a:p>
        </p:txBody>
      </p:sp>
      <p:sp>
        <p:nvSpPr>
          <p:cNvPr id="61444" name="スライド番号プレースホルダー 1">
            <a:extLst>
              <a:ext uri="{FF2B5EF4-FFF2-40B4-BE49-F238E27FC236}">
                <a16:creationId xmlns:a16="http://schemas.microsoft.com/office/drawing/2014/main" id="{1DE0B13C-175B-23EA-6BF2-4F4713D4FF54}"/>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1A12B11B-A105-4EAC-914A-3E2A15B4CE54}"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21</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2" name="テキスト ボックス 1">
            <a:extLst>
              <a:ext uri="{FF2B5EF4-FFF2-40B4-BE49-F238E27FC236}">
                <a16:creationId xmlns:a16="http://schemas.microsoft.com/office/drawing/2014/main" id="{06201F9F-D24D-7FB1-1403-E248C81426D3}"/>
              </a:ext>
            </a:extLst>
          </p:cNvPr>
          <p:cNvSpPr txBox="1">
            <a:spLocks noChangeArrowheads="1"/>
          </p:cNvSpPr>
          <p:nvPr/>
        </p:nvSpPr>
        <p:spPr bwMode="auto">
          <a:xfrm>
            <a:off x="2527300" y="5829300"/>
            <a:ext cx="4465638" cy="523875"/>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bg1"/>
                </a:solidFill>
              </a:rPr>
              <a:t>会社としての対応が必要</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番号プレースホルダー 1">
            <a:extLst>
              <a:ext uri="{FF2B5EF4-FFF2-40B4-BE49-F238E27FC236}">
                <a16:creationId xmlns:a16="http://schemas.microsoft.com/office/drawing/2014/main" id="{623222CF-FBF3-551B-85AF-A9EFD5CA1DD5}"/>
              </a:ext>
            </a:extLst>
          </p:cNvPr>
          <p:cNvSpPr>
            <a:spLocks noGrp="1"/>
          </p:cNvSpPr>
          <p:nvPr>
            <p:ph type="sldNum" sz="quarter" idx="12"/>
          </p:nvPr>
        </p:nvSpPr>
        <p:spPr bwMode="auto">
          <a:xfrm rot="10800000" flipV="1">
            <a:off x="9296400" y="6521450"/>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67517E36-862B-46D7-B139-89ADAA76F377}"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22</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B3FDA2E7-FC8B-D4BE-4262-03FAECA36776}"/>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カスハラ対策手順 </a:t>
            </a:r>
          </a:p>
        </p:txBody>
      </p:sp>
      <p:sp>
        <p:nvSpPr>
          <p:cNvPr id="2" name="テキスト ボックス 1">
            <a:extLst>
              <a:ext uri="{FF2B5EF4-FFF2-40B4-BE49-F238E27FC236}">
                <a16:creationId xmlns:a16="http://schemas.microsoft.com/office/drawing/2014/main" id="{83A8F9B7-B97B-03A1-B723-A5E9EFFBAF5C}"/>
              </a:ext>
            </a:extLst>
          </p:cNvPr>
          <p:cNvSpPr txBox="1">
            <a:spLocks noChangeArrowheads="1"/>
          </p:cNvSpPr>
          <p:nvPr/>
        </p:nvSpPr>
        <p:spPr bwMode="auto">
          <a:xfrm>
            <a:off x="258763" y="1997075"/>
            <a:ext cx="9620250" cy="4524375"/>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　　　</a:t>
            </a:r>
            <a:r>
              <a:rPr lang="ja-JP" altLang="en-US" sz="3200">
                <a:solidFill>
                  <a:schemeClr val="tx1"/>
                </a:solidFill>
              </a:rPr>
              <a:t>　以下のようなものが考えられます</a:t>
            </a:r>
            <a:endParaRPr lang="en-US" altLang="ja-JP" sz="3200">
              <a:solidFill>
                <a:schemeClr val="tx1"/>
              </a:solidFill>
            </a:endParaRPr>
          </a:p>
          <a:p>
            <a:pPr>
              <a:spcBef>
                <a:spcPct val="0"/>
              </a:spcBef>
              <a:buClrTx/>
              <a:buSzTx/>
              <a:buFontTx/>
              <a:buNone/>
            </a:pPr>
            <a:r>
              <a:rPr lang="ja-JP" altLang="en-US" sz="3200">
                <a:solidFill>
                  <a:schemeClr val="tx1"/>
                </a:solidFill>
              </a:rPr>
              <a:t>①</a:t>
            </a:r>
            <a:r>
              <a:rPr lang="en-US" altLang="ja-JP" sz="3200">
                <a:solidFill>
                  <a:schemeClr val="tx1"/>
                </a:solidFill>
              </a:rPr>
              <a:t>TOP</a:t>
            </a:r>
            <a:r>
              <a:rPr lang="ja-JP" altLang="en-US" sz="3200">
                <a:solidFill>
                  <a:schemeClr val="tx1"/>
                </a:solidFill>
              </a:rPr>
              <a:t>の宣言、従業員研修</a:t>
            </a:r>
            <a:endParaRPr lang="en-US" altLang="ja-JP" sz="3200">
              <a:solidFill>
                <a:schemeClr val="tx1"/>
              </a:solidFill>
            </a:endParaRPr>
          </a:p>
          <a:p>
            <a:pPr>
              <a:spcBef>
                <a:spcPct val="0"/>
              </a:spcBef>
              <a:buClrTx/>
              <a:buSzTx/>
              <a:buFontTx/>
              <a:buNone/>
            </a:pPr>
            <a:r>
              <a:rPr lang="ja-JP" altLang="en-US" sz="3200">
                <a:solidFill>
                  <a:schemeClr val="tx1"/>
                </a:solidFill>
              </a:rPr>
              <a:t>②カスハラ具体例（タイプ別）の学習</a:t>
            </a:r>
            <a:r>
              <a:rPr lang="en-US" altLang="ja-JP" sz="3200">
                <a:solidFill>
                  <a:schemeClr val="tx1"/>
                </a:solidFill>
              </a:rPr>
              <a:t>【</a:t>
            </a:r>
            <a:r>
              <a:rPr lang="ja-JP" altLang="en-US" sz="3200">
                <a:solidFill>
                  <a:schemeClr val="tx1"/>
                </a:solidFill>
              </a:rPr>
              <a:t>既出</a:t>
            </a:r>
            <a:r>
              <a:rPr lang="en-US" altLang="ja-JP" sz="3200">
                <a:solidFill>
                  <a:schemeClr val="tx1"/>
                </a:solidFill>
              </a:rPr>
              <a:t>】</a:t>
            </a:r>
          </a:p>
          <a:p>
            <a:pPr>
              <a:spcBef>
                <a:spcPct val="0"/>
              </a:spcBef>
              <a:buClrTx/>
              <a:buSzTx/>
              <a:buFontTx/>
              <a:buNone/>
            </a:pPr>
            <a:r>
              <a:rPr lang="ja-JP" altLang="en-US" sz="3200">
                <a:solidFill>
                  <a:schemeClr val="tx1"/>
                </a:solidFill>
              </a:rPr>
              <a:t>③対応手順の策定</a:t>
            </a:r>
            <a:endParaRPr lang="en-US" altLang="ja-JP" sz="3200">
              <a:solidFill>
                <a:schemeClr val="tx1"/>
              </a:solidFill>
            </a:endParaRPr>
          </a:p>
          <a:p>
            <a:pPr>
              <a:spcBef>
                <a:spcPct val="0"/>
              </a:spcBef>
              <a:buClrTx/>
              <a:buSzTx/>
              <a:buFontTx/>
              <a:buNone/>
            </a:pPr>
            <a:r>
              <a:rPr lang="ja-JP" altLang="en-US" sz="3200">
                <a:solidFill>
                  <a:schemeClr val="tx1"/>
                </a:solidFill>
              </a:rPr>
              <a:t>④上記②対応例の具体的検討・策定</a:t>
            </a:r>
            <a:endParaRPr lang="en-US" altLang="ja-JP" sz="3200">
              <a:solidFill>
                <a:schemeClr val="tx1"/>
              </a:solidFill>
            </a:endParaRPr>
          </a:p>
          <a:p>
            <a:pPr>
              <a:spcBef>
                <a:spcPct val="0"/>
              </a:spcBef>
              <a:buClrTx/>
              <a:buSzTx/>
              <a:buFontTx/>
              <a:buNone/>
            </a:pPr>
            <a:r>
              <a:rPr lang="ja-JP" altLang="en-US" sz="3200">
                <a:solidFill>
                  <a:schemeClr val="tx1"/>
                </a:solidFill>
              </a:rPr>
              <a:t>⑤実際の発生時の対応</a:t>
            </a:r>
            <a:endParaRPr lang="en-US" altLang="ja-JP" sz="3200">
              <a:solidFill>
                <a:schemeClr val="tx1"/>
              </a:solidFill>
            </a:endParaRPr>
          </a:p>
          <a:p>
            <a:pPr>
              <a:spcBef>
                <a:spcPct val="0"/>
              </a:spcBef>
              <a:buClrTx/>
              <a:buSzTx/>
              <a:buFontTx/>
              <a:buNone/>
            </a:pPr>
            <a:r>
              <a:rPr lang="ja-JP" altLang="en-US" sz="3200">
                <a:solidFill>
                  <a:schemeClr val="tx1"/>
                </a:solidFill>
              </a:rPr>
              <a:t>⑥解決調整</a:t>
            </a:r>
            <a:endParaRPr lang="en-US" altLang="ja-JP" sz="3200">
              <a:solidFill>
                <a:schemeClr val="tx1"/>
              </a:solidFill>
            </a:endParaRPr>
          </a:p>
          <a:p>
            <a:pPr>
              <a:spcBef>
                <a:spcPct val="0"/>
              </a:spcBef>
              <a:buClrTx/>
              <a:buSzTx/>
              <a:buFontTx/>
              <a:buNone/>
            </a:pPr>
            <a:r>
              <a:rPr lang="ja-JP" altLang="en-US" sz="3200">
                <a:solidFill>
                  <a:schemeClr val="tx1"/>
                </a:solidFill>
              </a:rPr>
              <a:t>⑦検証及び今後の対策</a:t>
            </a:r>
            <a:endParaRPr lang="en-US" altLang="ja-JP" sz="3200">
              <a:solidFill>
                <a:schemeClr val="tx1"/>
              </a:solidFill>
            </a:endParaRPr>
          </a:p>
          <a:p>
            <a:pPr>
              <a:spcBef>
                <a:spcPct val="0"/>
              </a:spcBef>
              <a:buClrTx/>
              <a:buSzTx/>
              <a:buFontTx/>
              <a:buNone/>
            </a:pPr>
            <a:r>
              <a:rPr lang="ja-JP" altLang="en-US" sz="3200">
                <a:solidFill>
                  <a:schemeClr val="tx1"/>
                </a:solidFill>
              </a:rPr>
              <a:t>⑧企業全体での情報共有</a:t>
            </a:r>
          </a:p>
        </p:txBody>
      </p:sp>
      <p:sp>
        <p:nvSpPr>
          <p:cNvPr id="63493" name="AutoShape 6">
            <a:extLst>
              <a:ext uri="{FF2B5EF4-FFF2-40B4-BE49-F238E27FC236}">
                <a16:creationId xmlns:a16="http://schemas.microsoft.com/office/drawing/2014/main" id="{F08E451B-9B90-9485-944C-28F35AAF936A}"/>
              </a:ext>
            </a:extLst>
          </p:cNvPr>
          <p:cNvSpPr>
            <a:spLocks noChangeArrowheads="1"/>
          </p:cNvSpPr>
          <p:nvPr/>
        </p:nvSpPr>
        <p:spPr bwMode="auto">
          <a:xfrm>
            <a:off x="4471988" y="1573213"/>
            <a:ext cx="839787" cy="360362"/>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63494" name="テキスト ボックス 5">
            <a:extLst>
              <a:ext uri="{FF2B5EF4-FFF2-40B4-BE49-F238E27FC236}">
                <a16:creationId xmlns:a16="http://schemas.microsoft.com/office/drawing/2014/main" id="{7D315077-CB51-77B4-1E5F-76542C81F139}"/>
              </a:ext>
            </a:extLst>
          </p:cNvPr>
          <p:cNvSpPr txBox="1">
            <a:spLocks noChangeArrowheads="1"/>
          </p:cNvSpPr>
          <p:nvPr/>
        </p:nvSpPr>
        <p:spPr bwMode="auto">
          <a:xfrm>
            <a:off x="1431925" y="912813"/>
            <a:ext cx="727392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カスハラ対策はどのようにすべきか？</a:t>
            </a:r>
            <a:endParaRPr lang="en-US" altLang="ja-JP" sz="320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スライド番号プレースホルダー 1">
            <a:extLst>
              <a:ext uri="{FF2B5EF4-FFF2-40B4-BE49-F238E27FC236}">
                <a16:creationId xmlns:a16="http://schemas.microsoft.com/office/drawing/2014/main" id="{664B011F-2F7D-4918-9910-27411257733C}"/>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DB8976D5-175B-4E2E-ABB4-12D2DA504258}"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23</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43377131-3ED7-FE0E-F949-82BC2DEBA2B7}"/>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カスハラ対策の対応は？ </a:t>
            </a:r>
          </a:p>
        </p:txBody>
      </p:sp>
      <p:sp>
        <p:nvSpPr>
          <p:cNvPr id="2" name="テキスト ボックス 1">
            <a:extLst>
              <a:ext uri="{FF2B5EF4-FFF2-40B4-BE49-F238E27FC236}">
                <a16:creationId xmlns:a16="http://schemas.microsoft.com/office/drawing/2014/main" id="{B83DD2C1-3B6D-0244-5BF8-D222CF415345}"/>
              </a:ext>
            </a:extLst>
          </p:cNvPr>
          <p:cNvSpPr txBox="1"/>
          <p:nvPr/>
        </p:nvSpPr>
        <p:spPr>
          <a:xfrm>
            <a:off x="293688" y="2017713"/>
            <a:ext cx="9620250" cy="3970337"/>
          </a:xfrm>
          <a:prstGeom prst="rect">
            <a:avLst/>
          </a:prstGeom>
          <a:solidFill>
            <a:srgbClr val="CCFFFF"/>
          </a:solidFill>
        </p:spPr>
        <p:txBody>
          <a:bodyPr>
            <a:spAutoFit/>
          </a:bodyPr>
          <a:lstStyle/>
          <a:p>
            <a:pPr algn="just">
              <a:defRPr/>
            </a:pPr>
            <a:r>
              <a:rPr kumimoji="1" lang="ja-JP" altLang="en-US" sz="2800" dirty="0"/>
              <a:t>　　</a:t>
            </a:r>
            <a:r>
              <a:rPr lang="ja-JP" altLang="ja-JP" sz="2800" kern="100" dirty="0">
                <a:solidFill>
                  <a:srgbClr val="C00000"/>
                </a:solidFill>
                <a:latin typeface="+mn-ea"/>
                <a:cs typeface="Times New Roman" panose="02020603050405020304" pitchFamily="18" charset="0"/>
              </a:rPr>
              <a:t>一次対応</a:t>
            </a:r>
            <a:r>
              <a:rPr lang="ja-JP" altLang="en-US" sz="2800" kern="100" dirty="0">
                <a:solidFill>
                  <a:srgbClr val="C00000"/>
                </a:solidFill>
                <a:latin typeface="+mn-ea"/>
                <a:cs typeface="Times New Roman" panose="02020603050405020304" pitchFamily="18" charset="0"/>
              </a:rPr>
              <a:t> </a:t>
            </a:r>
            <a:r>
              <a:rPr lang="ja-JP" altLang="en-US" sz="2800" kern="100" dirty="0">
                <a:latin typeface="+mn-ea"/>
                <a:cs typeface="Times New Roman" panose="02020603050405020304" pitchFamily="18" charset="0"/>
              </a:rPr>
              <a:t>従業員</a:t>
            </a:r>
            <a:r>
              <a:rPr lang="ja-JP" altLang="ja-JP" sz="2800" kern="100" dirty="0">
                <a:latin typeface="+mn-ea"/>
                <a:cs typeface="Times New Roman" panose="02020603050405020304" pitchFamily="18" charset="0"/>
              </a:rPr>
              <a:t>（クレーム内容と要求等を確認）</a:t>
            </a:r>
          </a:p>
          <a:p>
            <a:pPr algn="just">
              <a:defRPr/>
            </a:pPr>
            <a:r>
              <a:rPr lang="ja-JP" altLang="ja-JP" sz="2800" kern="100" dirty="0">
                <a:latin typeface="+mn-ea"/>
                <a:cs typeface="Times New Roman" panose="02020603050405020304" pitchFamily="18" charset="0"/>
              </a:rPr>
              <a:t>　　　　　　　　　　　</a:t>
            </a:r>
            <a:r>
              <a:rPr lang="ja-JP" altLang="en-US" sz="2800" kern="100" dirty="0">
                <a:latin typeface="+mn-ea"/>
                <a:cs typeface="Times New Roman" panose="02020603050405020304" pitchFamily="18" charset="0"/>
              </a:rPr>
              <a:t>　</a:t>
            </a:r>
            <a:r>
              <a:rPr lang="ja-JP" altLang="ja-JP" sz="2800" kern="100" dirty="0">
                <a:latin typeface="+mn-ea"/>
                <a:cs typeface="Times New Roman" panose="02020603050405020304" pitchFamily="18" charset="0"/>
              </a:rPr>
              <a:t>↓</a:t>
            </a:r>
          </a:p>
          <a:p>
            <a:pPr algn="just">
              <a:defRPr/>
            </a:pPr>
            <a:r>
              <a:rPr lang="ja-JP" altLang="ja-JP" sz="2800" kern="100" dirty="0">
                <a:latin typeface="+mn-ea"/>
                <a:cs typeface="Times New Roman" panose="02020603050405020304" pitchFamily="18" charset="0"/>
              </a:rPr>
              <a:t>　　一般的な対応で</a:t>
            </a:r>
            <a:r>
              <a:rPr lang="ja-JP" altLang="en-US" sz="2800" kern="100" dirty="0">
                <a:latin typeface="+mn-ea"/>
                <a:cs typeface="Times New Roman" panose="02020603050405020304" pitchFamily="18" charset="0"/>
              </a:rPr>
              <a:t>未</a:t>
            </a:r>
            <a:r>
              <a:rPr lang="ja-JP" altLang="ja-JP" sz="2800" kern="100" dirty="0">
                <a:latin typeface="+mn-ea"/>
                <a:cs typeface="Times New Roman" panose="02020603050405020304" pitchFamily="18" charset="0"/>
              </a:rPr>
              <a:t>解決、かつ、</a:t>
            </a:r>
            <a:r>
              <a:rPr lang="ja-JP" altLang="ja-JP" sz="2800" kern="100" dirty="0">
                <a:solidFill>
                  <a:srgbClr val="C00000"/>
                </a:solidFill>
                <a:latin typeface="+mn-ea"/>
                <a:cs typeface="Times New Roman" panose="02020603050405020304" pitchFamily="18" charset="0"/>
              </a:rPr>
              <a:t>カスハラに該当</a:t>
            </a:r>
            <a:r>
              <a:rPr lang="ja-JP" altLang="en-US" sz="2800" kern="100" dirty="0">
                <a:solidFill>
                  <a:srgbClr val="C00000"/>
                </a:solidFill>
                <a:latin typeface="+mn-ea"/>
                <a:cs typeface="Times New Roman" panose="02020603050405020304" pitchFamily="18" charset="0"/>
              </a:rPr>
              <a:t>と判断</a:t>
            </a:r>
            <a:endParaRPr lang="ja-JP" altLang="ja-JP" sz="2800" kern="100" dirty="0">
              <a:solidFill>
                <a:srgbClr val="C00000"/>
              </a:solidFill>
              <a:latin typeface="+mn-ea"/>
              <a:cs typeface="Times New Roman" panose="02020603050405020304" pitchFamily="18" charset="0"/>
            </a:endParaRPr>
          </a:p>
          <a:p>
            <a:pPr algn="just">
              <a:defRPr/>
            </a:pPr>
            <a:r>
              <a:rPr lang="ja-JP" altLang="ja-JP" sz="2800" kern="100" dirty="0">
                <a:latin typeface="+mn-ea"/>
                <a:cs typeface="Times New Roman" panose="02020603050405020304" pitchFamily="18" charset="0"/>
              </a:rPr>
              <a:t>　　　　　　　　　　　　↓</a:t>
            </a:r>
          </a:p>
          <a:p>
            <a:pPr algn="just">
              <a:defRPr/>
            </a:pPr>
            <a:r>
              <a:rPr lang="ja-JP" altLang="ja-JP" sz="2800" kern="100" dirty="0">
                <a:latin typeface="+mn-ea"/>
                <a:cs typeface="Times New Roman" panose="02020603050405020304" pitchFamily="18" charset="0"/>
              </a:rPr>
              <a:t>　</a:t>
            </a:r>
            <a:r>
              <a:rPr lang="ja-JP" altLang="en-US" sz="2800" kern="100" dirty="0">
                <a:latin typeface="+mn-ea"/>
                <a:cs typeface="Times New Roman" panose="02020603050405020304" pitchFamily="18" charset="0"/>
              </a:rPr>
              <a:t>　　　　児発管または管理者</a:t>
            </a:r>
            <a:r>
              <a:rPr lang="ja-JP" altLang="ja-JP" sz="2800" kern="100" dirty="0">
                <a:latin typeface="+mn-ea"/>
                <a:cs typeface="Times New Roman" panose="02020603050405020304" pitchFamily="18" charset="0"/>
              </a:rPr>
              <a:t>に報告＋ヘルプ要請</a:t>
            </a:r>
          </a:p>
          <a:p>
            <a:pPr algn="just">
              <a:defRPr/>
            </a:pPr>
            <a:r>
              <a:rPr lang="ja-JP" altLang="ja-JP" sz="2800" kern="100" dirty="0">
                <a:latin typeface="+mn-ea"/>
                <a:cs typeface="Times New Roman" panose="02020603050405020304" pitchFamily="18" charset="0"/>
              </a:rPr>
              <a:t>　　　　　　　　　　　　↓</a:t>
            </a:r>
            <a:endParaRPr lang="en-US" altLang="ja-JP" sz="2800" kern="100" dirty="0">
              <a:latin typeface="+mn-ea"/>
              <a:cs typeface="Times New Roman" panose="02020603050405020304" pitchFamily="18" charset="0"/>
            </a:endParaRPr>
          </a:p>
          <a:p>
            <a:pPr algn="just">
              <a:defRPr/>
            </a:pPr>
            <a:r>
              <a:rPr lang="ja-JP" altLang="ja-JP" sz="2800" kern="100" dirty="0">
                <a:latin typeface="+mn-ea"/>
                <a:cs typeface="Times New Roman" panose="02020603050405020304" pitchFamily="18" charset="0"/>
              </a:rPr>
              <a:t>　　</a:t>
            </a:r>
            <a:r>
              <a:rPr lang="ja-JP" altLang="en-US" sz="2800" kern="100" dirty="0">
                <a:solidFill>
                  <a:srgbClr val="C00000"/>
                </a:solidFill>
                <a:latin typeface="+mn-ea"/>
                <a:cs typeface="Times New Roman" panose="02020603050405020304" pitchFamily="18" charset="0"/>
              </a:rPr>
              <a:t>二次対応 </a:t>
            </a:r>
            <a:r>
              <a:rPr lang="ja-JP" altLang="en-US" sz="2800" kern="100" dirty="0">
                <a:latin typeface="+mn-ea"/>
                <a:cs typeface="Times New Roman" panose="02020603050405020304" pitchFamily="18" charset="0"/>
              </a:rPr>
              <a:t>　児発管または管理者等が</a:t>
            </a:r>
            <a:r>
              <a:rPr lang="ja-JP" altLang="ja-JP" sz="2800" kern="100" dirty="0">
                <a:latin typeface="+mn-ea"/>
                <a:cs typeface="Times New Roman" panose="02020603050405020304" pitchFamily="18" charset="0"/>
              </a:rPr>
              <a:t>複数</a:t>
            </a:r>
            <a:r>
              <a:rPr lang="ja-JP" altLang="en-US" sz="2800" kern="100" dirty="0">
                <a:latin typeface="+mn-ea"/>
                <a:cs typeface="Times New Roman" panose="02020603050405020304" pitchFamily="18" charset="0"/>
              </a:rPr>
              <a:t>人数で</a:t>
            </a:r>
            <a:r>
              <a:rPr lang="ja-JP" altLang="ja-JP" sz="2800" kern="100" dirty="0">
                <a:latin typeface="+mn-ea"/>
                <a:cs typeface="Times New Roman" panose="02020603050405020304" pitchFamily="18" charset="0"/>
              </a:rPr>
              <a:t>対応</a:t>
            </a:r>
          </a:p>
          <a:p>
            <a:pPr algn="just">
              <a:defRPr/>
            </a:pPr>
            <a:r>
              <a:rPr lang="ja-JP" altLang="ja-JP" sz="2800" kern="100" dirty="0">
                <a:latin typeface="+mn-ea"/>
                <a:cs typeface="Times New Roman" panose="02020603050405020304" pitchFamily="18" charset="0"/>
              </a:rPr>
              <a:t>　　　　　　　　　　　　↓</a:t>
            </a:r>
            <a:r>
              <a:rPr lang="ja-JP" altLang="ja-JP" sz="2800" kern="100" dirty="0">
                <a:solidFill>
                  <a:srgbClr val="FF0000"/>
                </a:solidFill>
                <a:latin typeface="+mn-ea"/>
                <a:cs typeface="Times New Roman" panose="02020603050405020304" pitchFamily="18" charset="0"/>
              </a:rPr>
              <a:t>（</a:t>
            </a:r>
            <a:r>
              <a:rPr lang="ja-JP" altLang="en-US" sz="2800" kern="100" dirty="0">
                <a:solidFill>
                  <a:srgbClr val="FF0000"/>
                </a:solidFill>
                <a:latin typeface="+mn-ea"/>
                <a:cs typeface="Times New Roman" panose="02020603050405020304" pitchFamily="18" charset="0"/>
              </a:rPr>
              <a:t>さらに不調</a:t>
            </a:r>
            <a:r>
              <a:rPr lang="ja-JP" altLang="ja-JP" sz="2800" kern="100" dirty="0">
                <a:solidFill>
                  <a:srgbClr val="FF0000"/>
                </a:solidFill>
                <a:latin typeface="+mn-ea"/>
                <a:cs typeface="Times New Roman" panose="02020603050405020304" pitchFamily="18" charset="0"/>
              </a:rPr>
              <a:t> </a:t>
            </a:r>
            <a:r>
              <a:rPr lang="en-US" altLang="ja-JP" sz="2800" kern="100" dirty="0">
                <a:solidFill>
                  <a:srgbClr val="FF0000"/>
                </a:solidFill>
                <a:latin typeface="+mn-ea"/>
                <a:cs typeface="Times New Roman" panose="02020603050405020304" pitchFamily="18" charset="0"/>
              </a:rPr>
              <a:t>or </a:t>
            </a:r>
            <a:r>
              <a:rPr lang="ja-JP" altLang="ja-JP" sz="2800" kern="100" dirty="0">
                <a:solidFill>
                  <a:srgbClr val="FF0000"/>
                </a:solidFill>
                <a:latin typeface="+mn-ea"/>
                <a:cs typeface="Times New Roman" panose="02020603050405020304" pitchFamily="18" charset="0"/>
              </a:rPr>
              <a:t>重大事案）</a:t>
            </a:r>
          </a:p>
          <a:p>
            <a:pPr algn="just">
              <a:defRPr/>
            </a:pPr>
            <a:r>
              <a:rPr lang="ja-JP" altLang="ja-JP" sz="2800" kern="100" dirty="0">
                <a:latin typeface="+mn-ea"/>
                <a:cs typeface="Times New Roman" panose="02020603050405020304" pitchFamily="18" charset="0"/>
              </a:rPr>
              <a:t>　　　　　　　</a:t>
            </a:r>
            <a:r>
              <a:rPr lang="ja-JP" altLang="ja-JP" sz="2800" kern="100" dirty="0">
                <a:solidFill>
                  <a:srgbClr val="C00000"/>
                </a:solidFill>
                <a:latin typeface="+mn-ea"/>
                <a:cs typeface="Times New Roman" panose="02020603050405020304" pitchFamily="18" charset="0"/>
              </a:rPr>
              <a:t>本部に</a:t>
            </a:r>
            <a:r>
              <a:rPr lang="ja-JP" altLang="en-US" sz="2800" kern="100" dirty="0">
                <a:solidFill>
                  <a:srgbClr val="C00000"/>
                </a:solidFill>
                <a:latin typeface="+mn-ea"/>
                <a:cs typeface="Times New Roman" panose="02020603050405020304" pitchFamily="18" charset="0"/>
              </a:rPr>
              <a:t>報告・</a:t>
            </a:r>
            <a:r>
              <a:rPr lang="ja-JP" altLang="ja-JP" sz="2800" kern="100" dirty="0">
                <a:solidFill>
                  <a:srgbClr val="C00000"/>
                </a:solidFill>
                <a:latin typeface="+mn-ea"/>
                <a:cs typeface="Times New Roman" panose="02020603050405020304" pitchFamily="18" charset="0"/>
              </a:rPr>
              <a:t>連絡</a:t>
            </a:r>
            <a:r>
              <a:rPr lang="ja-JP" altLang="en-US" sz="2800" kern="100" dirty="0">
                <a:solidFill>
                  <a:srgbClr val="C00000"/>
                </a:solidFill>
                <a:latin typeface="+mn-ea"/>
                <a:cs typeface="Times New Roman" panose="02020603050405020304" pitchFamily="18" charset="0"/>
              </a:rPr>
              <a:t>・相談</a:t>
            </a:r>
            <a:endParaRPr lang="ja-JP" altLang="ja-JP" sz="2800" kern="100" dirty="0">
              <a:solidFill>
                <a:srgbClr val="C00000"/>
              </a:solidFill>
              <a:latin typeface="+mn-ea"/>
              <a:cs typeface="Times New Roman" panose="02020603050405020304" pitchFamily="18" charset="0"/>
            </a:endParaRPr>
          </a:p>
        </p:txBody>
      </p:sp>
      <p:sp>
        <p:nvSpPr>
          <p:cNvPr id="65541" name="AutoShape 6">
            <a:extLst>
              <a:ext uri="{FF2B5EF4-FFF2-40B4-BE49-F238E27FC236}">
                <a16:creationId xmlns:a16="http://schemas.microsoft.com/office/drawing/2014/main" id="{E802F307-A9CF-31DA-121F-79A325A0E738}"/>
              </a:ext>
            </a:extLst>
          </p:cNvPr>
          <p:cNvSpPr>
            <a:spLocks noChangeArrowheads="1"/>
          </p:cNvSpPr>
          <p:nvPr/>
        </p:nvSpPr>
        <p:spPr bwMode="auto">
          <a:xfrm>
            <a:off x="4471988" y="1573213"/>
            <a:ext cx="839787" cy="360362"/>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65542" name="テキスト ボックス 5">
            <a:extLst>
              <a:ext uri="{FF2B5EF4-FFF2-40B4-BE49-F238E27FC236}">
                <a16:creationId xmlns:a16="http://schemas.microsoft.com/office/drawing/2014/main" id="{5EDEE804-4645-CB49-A50D-391F09365882}"/>
              </a:ext>
            </a:extLst>
          </p:cNvPr>
          <p:cNvSpPr txBox="1">
            <a:spLocks noChangeArrowheads="1"/>
          </p:cNvSpPr>
          <p:nvPr/>
        </p:nvSpPr>
        <p:spPr bwMode="auto">
          <a:xfrm>
            <a:off x="293688" y="938213"/>
            <a:ext cx="8283575" cy="584775"/>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dirty="0">
                <a:solidFill>
                  <a:schemeClr val="tx1"/>
                </a:solidFill>
              </a:rPr>
              <a:t>③対応手順の策定例</a:t>
            </a:r>
            <a:r>
              <a:rPr lang="en-US" altLang="ja-JP" sz="3200" dirty="0">
                <a:solidFill>
                  <a:schemeClr val="tx1"/>
                </a:solidFill>
              </a:rPr>
              <a:t>…</a:t>
            </a:r>
            <a:r>
              <a:rPr lang="ja-JP" altLang="en-US" sz="3200" dirty="0">
                <a:solidFill>
                  <a:schemeClr val="tx1"/>
                </a:solidFill>
              </a:rPr>
              <a:t>放デイを複数展開</a:t>
            </a:r>
            <a:endParaRPr lang="en-US" altLang="ja-JP" sz="3200" dirty="0">
              <a:solidFill>
                <a:schemeClr val="tx1"/>
              </a:solidFill>
            </a:endParaRPr>
          </a:p>
        </p:txBody>
      </p:sp>
      <p:sp>
        <p:nvSpPr>
          <p:cNvPr id="3" name="テキスト ボックス 2">
            <a:extLst>
              <a:ext uri="{FF2B5EF4-FFF2-40B4-BE49-F238E27FC236}">
                <a16:creationId xmlns:a16="http://schemas.microsoft.com/office/drawing/2014/main" id="{AA21324F-4EBD-ABCB-E0B8-42EBC3F4692E}"/>
              </a:ext>
            </a:extLst>
          </p:cNvPr>
          <p:cNvSpPr txBox="1">
            <a:spLocks noChangeArrowheads="1"/>
          </p:cNvSpPr>
          <p:nvPr/>
        </p:nvSpPr>
        <p:spPr bwMode="auto">
          <a:xfrm>
            <a:off x="7640638" y="1230313"/>
            <a:ext cx="1620837"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具体的に</a:t>
            </a:r>
          </a:p>
        </p:txBody>
      </p:sp>
      <p:cxnSp>
        <p:nvCxnSpPr>
          <p:cNvPr id="8" name="直線矢印コネクタ 7">
            <a:extLst>
              <a:ext uri="{FF2B5EF4-FFF2-40B4-BE49-F238E27FC236}">
                <a16:creationId xmlns:a16="http://schemas.microsoft.com/office/drawing/2014/main" id="{C5CADE2D-E0E1-3D5B-BB5D-661CF519BE03}"/>
              </a:ext>
            </a:extLst>
          </p:cNvPr>
          <p:cNvCxnSpPr/>
          <p:nvPr/>
        </p:nvCxnSpPr>
        <p:spPr>
          <a:xfrm flipH="1">
            <a:off x="8288338" y="1754188"/>
            <a:ext cx="288925" cy="116998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番号プレースホルダー 1">
            <a:extLst>
              <a:ext uri="{FF2B5EF4-FFF2-40B4-BE49-F238E27FC236}">
                <a16:creationId xmlns:a16="http://schemas.microsoft.com/office/drawing/2014/main" id="{7819BF12-12A8-CB5B-CC04-EAB3EC608A38}"/>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236EE264-0CB5-4DE5-8BE1-79F0312754C9}"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24</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67AE4873-8AFA-F6A2-C47D-C3FE9BAB7E3D}"/>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カスハラ対策の対応は？ </a:t>
            </a:r>
          </a:p>
        </p:txBody>
      </p:sp>
      <p:sp>
        <p:nvSpPr>
          <p:cNvPr id="67588" name="テキスト ボックス 5">
            <a:extLst>
              <a:ext uri="{FF2B5EF4-FFF2-40B4-BE49-F238E27FC236}">
                <a16:creationId xmlns:a16="http://schemas.microsoft.com/office/drawing/2014/main" id="{F28616BA-26D0-D517-1CD7-ED80EBA646DB}"/>
              </a:ext>
            </a:extLst>
          </p:cNvPr>
          <p:cNvSpPr txBox="1">
            <a:spLocks noChangeArrowheads="1"/>
          </p:cNvSpPr>
          <p:nvPr/>
        </p:nvSpPr>
        <p:spPr bwMode="auto">
          <a:xfrm>
            <a:off x="914400" y="795338"/>
            <a:ext cx="828357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カスハラヒアリングシート</a:t>
            </a:r>
            <a:r>
              <a:rPr lang="en-US" altLang="ja-JP" sz="3200">
                <a:solidFill>
                  <a:schemeClr val="tx1"/>
                </a:solidFill>
              </a:rPr>
              <a:t>【</a:t>
            </a:r>
            <a:r>
              <a:rPr lang="ja-JP" altLang="en-US" sz="3200">
                <a:solidFill>
                  <a:schemeClr val="tx1"/>
                </a:solidFill>
              </a:rPr>
              <a:t>参考付録</a:t>
            </a:r>
            <a:r>
              <a:rPr lang="en-US" altLang="ja-JP" sz="3200">
                <a:solidFill>
                  <a:schemeClr val="tx1"/>
                </a:solidFill>
              </a:rPr>
              <a:t>2】</a:t>
            </a:r>
          </a:p>
        </p:txBody>
      </p:sp>
      <p:pic>
        <p:nvPicPr>
          <p:cNvPr id="67589" name="図 4">
            <a:extLst>
              <a:ext uri="{FF2B5EF4-FFF2-40B4-BE49-F238E27FC236}">
                <a16:creationId xmlns:a16="http://schemas.microsoft.com/office/drawing/2014/main" id="{B38D4856-A674-59E9-B67E-5E053B4CECF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0100" y="1524000"/>
            <a:ext cx="3887788" cy="50006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67590" name="図 8">
            <a:extLst>
              <a:ext uri="{FF2B5EF4-FFF2-40B4-BE49-F238E27FC236}">
                <a16:creationId xmlns:a16="http://schemas.microsoft.com/office/drawing/2014/main" id="{70452D4A-DDED-76C0-01D8-0EC91CEE4B5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960938" y="1524000"/>
            <a:ext cx="4237037" cy="4903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0A9D32B8-669F-E30F-7B8D-8435CB5851D8}"/>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3200" kern="0" dirty="0">
                <a:solidFill>
                  <a:srgbClr val="000000"/>
                </a:solidFill>
                <a:latin typeface="Arial" pitchFamily="34" charset="0"/>
                <a:ea typeface="+mj-ea"/>
                <a:cs typeface="+mj-cs"/>
              </a:rPr>
              <a:t>カスハラ発生時の具体的な対策は？ </a:t>
            </a:r>
          </a:p>
        </p:txBody>
      </p:sp>
      <p:sp>
        <p:nvSpPr>
          <p:cNvPr id="69635" name="AutoShape 6">
            <a:extLst>
              <a:ext uri="{FF2B5EF4-FFF2-40B4-BE49-F238E27FC236}">
                <a16:creationId xmlns:a16="http://schemas.microsoft.com/office/drawing/2014/main" id="{33E82422-B545-7B3A-44C5-8ECF2E70B890}"/>
              </a:ext>
            </a:extLst>
          </p:cNvPr>
          <p:cNvSpPr>
            <a:spLocks noChangeArrowheads="1"/>
          </p:cNvSpPr>
          <p:nvPr/>
        </p:nvSpPr>
        <p:spPr bwMode="auto">
          <a:xfrm>
            <a:off x="4471988" y="1573213"/>
            <a:ext cx="839787" cy="360362"/>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69636" name="テキスト ボックス 5">
            <a:extLst>
              <a:ext uri="{FF2B5EF4-FFF2-40B4-BE49-F238E27FC236}">
                <a16:creationId xmlns:a16="http://schemas.microsoft.com/office/drawing/2014/main" id="{66B12102-7857-B1FD-089E-184A41580949}"/>
              </a:ext>
            </a:extLst>
          </p:cNvPr>
          <p:cNvSpPr txBox="1">
            <a:spLocks noChangeArrowheads="1"/>
          </p:cNvSpPr>
          <p:nvPr/>
        </p:nvSpPr>
        <p:spPr bwMode="auto">
          <a:xfrm>
            <a:off x="1381125" y="925513"/>
            <a:ext cx="735012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④カスハラ対応例の具体的検討・策定</a:t>
            </a:r>
            <a:endParaRPr lang="en-US" altLang="ja-JP" sz="3200">
              <a:solidFill>
                <a:schemeClr val="tx1"/>
              </a:solidFill>
            </a:endParaRPr>
          </a:p>
        </p:txBody>
      </p:sp>
      <p:graphicFrame>
        <p:nvGraphicFramePr>
          <p:cNvPr id="8" name="表 7">
            <a:extLst>
              <a:ext uri="{FF2B5EF4-FFF2-40B4-BE49-F238E27FC236}">
                <a16:creationId xmlns:a16="http://schemas.microsoft.com/office/drawing/2014/main" id="{0D700C54-C8B9-3F9C-500F-CBDCA6D07210}"/>
              </a:ext>
            </a:extLst>
          </p:cNvPr>
          <p:cNvGraphicFramePr>
            <a:graphicFrameLocks noGrp="1"/>
          </p:cNvGraphicFramePr>
          <p:nvPr/>
        </p:nvGraphicFramePr>
        <p:xfrm>
          <a:off x="220663" y="1943100"/>
          <a:ext cx="9853612" cy="4694238"/>
        </p:xfrm>
        <a:graphic>
          <a:graphicData uri="http://schemas.openxmlformats.org/drawingml/2006/table">
            <a:tbl>
              <a:tblPr firstRow="1" firstCol="1" bandRow="1">
                <a:tableStyleId>{5C22544A-7EE6-4342-B048-85BDC9FD1C3A}</a:tableStyleId>
              </a:tblPr>
              <a:tblGrid>
                <a:gridCol w="2413284">
                  <a:extLst>
                    <a:ext uri="{9D8B030D-6E8A-4147-A177-3AD203B41FA5}">
                      <a16:colId xmlns:a16="http://schemas.microsoft.com/office/drawing/2014/main" val="20000"/>
                    </a:ext>
                  </a:extLst>
                </a:gridCol>
                <a:gridCol w="7440328">
                  <a:extLst>
                    <a:ext uri="{9D8B030D-6E8A-4147-A177-3AD203B41FA5}">
                      <a16:colId xmlns:a16="http://schemas.microsoft.com/office/drawing/2014/main" val="20001"/>
                    </a:ext>
                  </a:extLst>
                </a:gridCol>
              </a:tblGrid>
              <a:tr h="426749">
                <a:tc>
                  <a:txBody>
                    <a:bodyPr/>
                    <a:lstStyle/>
                    <a:p>
                      <a:pPr algn="just"/>
                      <a:r>
                        <a:rPr lang="ja-JP" sz="2800" kern="100" dirty="0">
                          <a:solidFill>
                            <a:schemeClr val="tx1"/>
                          </a:solidFill>
                          <a:effectLst/>
                        </a:rPr>
                        <a:t>タ</a:t>
                      </a:r>
                      <a:r>
                        <a:rPr lang="ja-JP" altLang="en-US" sz="2800" kern="100" dirty="0">
                          <a:solidFill>
                            <a:schemeClr val="tx1"/>
                          </a:solidFill>
                          <a:effectLst/>
                        </a:rPr>
                        <a:t>イ</a:t>
                      </a:r>
                      <a:r>
                        <a:rPr lang="ja-JP" sz="2800" kern="100" dirty="0">
                          <a:solidFill>
                            <a:schemeClr val="tx1"/>
                          </a:solidFill>
                          <a:effectLst/>
                        </a:rPr>
                        <a:t>プ（型）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9" marR="68579" marT="0" marB="0"/>
                </a:tc>
                <a:tc>
                  <a:txBody>
                    <a:bodyPr/>
                    <a:lstStyle/>
                    <a:p>
                      <a:pPr algn="just"/>
                      <a:r>
                        <a:rPr lang="ja-JP" altLang="en-US" sz="2800" kern="100" dirty="0">
                          <a:solidFill>
                            <a:schemeClr val="tx1"/>
                          </a:solidFill>
                          <a:effectLst/>
                          <a:latin typeface="+mn-ea"/>
                          <a:ea typeface="+mn-ea"/>
                          <a:cs typeface="Times New Roman" panose="02020603050405020304" pitchFamily="18" charset="0"/>
                        </a:rPr>
                        <a:t>具体的対応策</a:t>
                      </a:r>
                      <a:endParaRPr lang="ja-JP" sz="2800" kern="100" dirty="0">
                        <a:solidFill>
                          <a:schemeClr val="tx1"/>
                        </a:solidFill>
                        <a:effectLst/>
                        <a:latin typeface="+mn-ea"/>
                        <a:ea typeface="+mn-ea"/>
                        <a:cs typeface="Times New Roman" panose="02020603050405020304" pitchFamily="18" charset="0"/>
                      </a:endParaRPr>
                    </a:p>
                  </a:txBody>
                  <a:tcPr marL="68579" marR="68579" marT="0" marB="0"/>
                </a:tc>
                <a:extLst>
                  <a:ext uri="{0D108BD9-81ED-4DB2-BD59-A6C34878D82A}">
                    <a16:rowId xmlns:a16="http://schemas.microsoft.com/office/drawing/2014/main" val="10000"/>
                  </a:ext>
                </a:extLst>
              </a:tr>
              <a:tr h="4267489">
                <a:tc>
                  <a:txBody>
                    <a:bodyPr/>
                    <a:lstStyle/>
                    <a:p>
                      <a:pPr algn="just"/>
                      <a:r>
                        <a:rPr lang="ja-JP" sz="2800" kern="100" dirty="0">
                          <a:solidFill>
                            <a:schemeClr val="tx1"/>
                          </a:solidFill>
                          <a:effectLst/>
                        </a:rPr>
                        <a:t>時間拘束型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79" marR="68579" marT="0" marB="0"/>
                </a:tc>
                <a:tc>
                  <a:txBody>
                    <a:bodyPr/>
                    <a:lstStyle/>
                    <a:p>
                      <a:pPr algn="just"/>
                      <a:r>
                        <a:rPr lang="ja-JP" altLang="en-US" sz="2800" kern="100" dirty="0">
                          <a:effectLst/>
                        </a:rPr>
                        <a:t>理由を説明して理解いただくように努める。これに対して理解を示さずに一定時間（○○分以上）以上経過した場合はお引き取り</a:t>
                      </a:r>
                      <a:endParaRPr lang="en-US" altLang="ja-JP" sz="2800" kern="100" dirty="0">
                        <a:effectLst/>
                      </a:endParaRPr>
                    </a:p>
                    <a:p>
                      <a:pPr algn="just"/>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en-US" sz="2800" kern="100" dirty="0">
                          <a:effectLst/>
                          <a:latin typeface="+mn-ea"/>
                          <a:ea typeface="+mn-ea"/>
                          <a:cs typeface="Times New Roman" panose="02020603050405020304" pitchFamily="18" charset="0"/>
                        </a:rPr>
                        <a:t>　　　　　↓</a:t>
                      </a:r>
                      <a:endParaRPr lang="en-US" altLang="ja-JP" sz="2800" kern="100" dirty="0">
                        <a:effectLst/>
                        <a:latin typeface="+mn-ea"/>
                        <a:ea typeface="+mn-ea"/>
                        <a:cs typeface="Times New Roman" panose="02020603050405020304" pitchFamily="18" charset="0"/>
                      </a:endParaRPr>
                    </a:p>
                    <a:p>
                      <a:pPr algn="just"/>
                      <a:r>
                        <a:rPr lang="ja-JP" altLang="en-US" sz="2800" kern="100" dirty="0">
                          <a:effectLst/>
                          <a:latin typeface="+mn-ea"/>
                          <a:ea typeface="+mn-ea"/>
                          <a:cs typeface="Times New Roman" panose="02020603050405020304" pitchFamily="18" charset="0"/>
                        </a:rPr>
                        <a:t>上記に従わない場合は、別室に誘導し、チーフまたは店長等（複数名）から再度説明の上、退去を要請する（二次対応）</a:t>
                      </a:r>
                    </a:p>
                    <a:p>
                      <a:pPr algn="just"/>
                      <a:r>
                        <a:rPr lang="ja-JP" altLang="en-US" sz="2800" kern="100" dirty="0">
                          <a:effectLst/>
                          <a:latin typeface="+mn-ea"/>
                          <a:ea typeface="+mn-ea"/>
                          <a:cs typeface="Times New Roman" panose="02020603050405020304" pitchFamily="18" charset="0"/>
                        </a:rPr>
                        <a:t>＊本部への報告、連絡、</a:t>
                      </a:r>
                      <a:r>
                        <a:rPr lang="en-US" altLang="ja-JP" sz="2800" kern="100" dirty="0">
                          <a:effectLst/>
                          <a:latin typeface="+mn-ea"/>
                          <a:ea typeface="+mn-ea"/>
                          <a:cs typeface="Times New Roman" panose="02020603050405020304" pitchFamily="18" charset="0"/>
                        </a:rPr>
                        <a:t>【</a:t>
                      </a:r>
                      <a:r>
                        <a:rPr lang="ja-JP" altLang="en-US" sz="2800" kern="100" dirty="0">
                          <a:effectLst/>
                          <a:latin typeface="+mn-ea"/>
                          <a:ea typeface="+mn-ea"/>
                          <a:cs typeface="Times New Roman" panose="02020603050405020304" pitchFamily="18" charset="0"/>
                        </a:rPr>
                        <a:t>不調時</a:t>
                      </a:r>
                      <a:r>
                        <a:rPr lang="en-US" altLang="ja-JP" sz="2800" kern="100" dirty="0">
                          <a:effectLst/>
                          <a:latin typeface="+mn-ea"/>
                          <a:ea typeface="+mn-ea"/>
                          <a:cs typeface="Times New Roman" panose="02020603050405020304" pitchFamily="18" charset="0"/>
                        </a:rPr>
                        <a:t>】</a:t>
                      </a:r>
                      <a:r>
                        <a:rPr lang="ja-JP" altLang="en-US" sz="2800" kern="100" dirty="0">
                          <a:effectLst/>
                          <a:latin typeface="+mn-ea"/>
                          <a:ea typeface="+mn-ea"/>
                          <a:cs typeface="Times New Roman" panose="02020603050405020304" pitchFamily="18" charset="0"/>
                        </a:rPr>
                        <a:t>指示要請</a:t>
                      </a:r>
                    </a:p>
                    <a:p>
                      <a:pPr algn="just"/>
                      <a:r>
                        <a:rPr lang="ja-JP" altLang="en-US" sz="2800" kern="100" dirty="0">
                          <a:effectLst/>
                          <a:latin typeface="+mn-ea"/>
                          <a:ea typeface="+mn-ea"/>
                          <a:cs typeface="Times New Roman" panose="02020603050405020304" pitchFamily="18" charset="0"/>
                        </a:rPr>
                        <a:t>＊電話の場合は録音しつつ終了を促し、応じない場合は本部又は後日対応に切り替える。</a:t>
                      </a:r>
                    </a:p>
                  </a:txBody>
                  <a:tcPr marL="68579" marR="68579" marT="0" marB="0">
                    <a:solidFill>
                      <a:srgbClr val="FFFFCC"/>
                    </a:solidFill>
                  </a:tcPr>
                </a:tc>
                <a:extLst>
                  <a:ext uri="{0D108BD9-81ED-4DB2-BD59-A6C34878D82A}">
                    <a16:rowId xmlns:a16="http://schemas.microsoft.com/office/drawing/2014/main" val="10001"/>
                  </a:ext>
                </a:extLst>
              </a:tr>
            </a:tbl>
          </a:graphicData>
        </a:graphic>
      </p:graphicFrame>
      <p:sp>
        <p:nvSpPr>
          <p:cNvPr id="69648" name="スライド番号プレースホルダー 1">
            <a:extLst>
              <a:ext uri="{FF2B5EF4-FFF2-40B4-BE49-F238E27FC236}">
                <a16:creationId xmlns:a16="http://schemas.microsoft.com/office/drawing/2014/main" id="{D0AB106C-DB83-9D4C-53E3-D4E919090CB3}"/>
              </a:ext>
            </a:extLst>
          </p:cNvPr>
          <p:cNvSpPr>
            <a:spLocks noGrp="1"/>
          </p:cNvSpPr>
          <p:nvPr>
            <p:ph type="sldNum" sz="quarter" idx="12"/>
          </p:nvPr>
        </p:nvSpPr>
        <p:spPr bwMode="auto">
          <a:xfrm rot="10800000" flipV="1">
            <a:off x="9337675" y="639286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51300CB8-BD55-445E-9520-5B5874E72A12}"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25</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スライド番号プレースホルダー 1">
            <a:extLst>
              <a:ext uri="{FF2B5EF4-FFF2-40B4-BE49-F238E27FC236}">
                <a16:creationId xmlns:a16="http://schemas.microsoft.com/office/drawing/2014/main" id="{A21658B6-C5EE-8B1D-E411-F63723C1FA23}"/>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2A996E63-36DF-4012-BE99-1D371B463E79}"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26</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1683" name="テキスト ボックス 5">
            <a:extLst>
              <a:ext uri="{FF2B5EF4-FFF2-40B4-BE49-F238E27FC236}">
                <a16:creationId xmlns:a16="http://schemas.microsoft.com/office/drawing/2014/main" id="{78C7A9AD-B9C5-A2E5-E444-0780124E5C5C}"/>
              </a:ext>
            </a:extLst>
          </p:cNvPr>
          <p:cNvSpPr txBox="1">
            <a:spLocks noChangeArrowheads="1"/>
          </p:cNvSpPr>
          <p:nvPr/>
        </p:nvSpPr>
        <p:spPr bwMode="auto">
          <a:xfrm>
            <a:off x="1381125" y="925513"/>
            <a:ext cx="735012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④カスハラ対応例の具体的検討・策定</a:t>
            </a:r>
            <a:endParaRPr lang="en-US" altLang="ja-JP" sz="3200">
              <a:solidFill>
                <a:schemeClr val="tx1"/>
              </a:solidFill>
            </a:endParaRPr>
          </a:p>
        </p:txBody>
      </p:sp>
      <p:graphicFrame>
        <p:nvGraphicFramePr>
          <p:cNvPr id="8" name="表 7">
            <a:extLst>
              <a:ext uri="{FF2B5EF4-FFF2-40B4-BE49-F238E27FC236}">
                <a16:creationId xmlns:a16="http://schemas.microsoft.com/office/drawing/2014/main" id="{C3379078-10A2-8205-A9D6-19D858E7557C}"/>
              </a:ext>
            </a:extLst>
          </p:cNvPr>
          <p:cNvGraphicFramePr>
            <a:graphicFrameLocks noGrp="1"/>
          </p:cNvGraphicFramePr>
          <p:nvPr/>
        </p:nvGraphicFramePr>
        <p:xfrm>
          <a:off x="223838" y="1617663"/>
          <a:ext cx="9747250" cy="3840480"/>
        </p:xfrm>
        <a:graphic>
          <a:graphicData uri="http://schemas.openxmlformats.org/drawingml/2006/table">
            <a:tbl>
              <a:tblPr firstRow="1" firstCol="1" bandRow="1">
                <a:tableStyleId>{5C22544A-7EE6-4342-B048-85BDC9FD1C3A}</a:tableStyleId>
              </a:tblPr>
              <a:tblGrid>
                <a:gridCol w="2387235">
                  <a:extLst>
                    <a:ext uri="{9D8B030D-6E8A-4147-A177-3AD203B41FA5}">
                      <a16:colId xmlns:a16="http://schemas.microsoft.com/office/drawing/2014/main" val="20000"/>
                    </a:ext>
                  </a:extLst>
                </a:gridCol>
                <a:gridCol w="7360015">
                  <a:extLst>
                    <a:ext uri="{9D8B030D-6E8A-4147-A177-3AD203B41FA5}">
                      <a16:colId xmlns:a16="http://schemas.microsoft.com/office/drawing/2014/main" val="20001"/>
                    </a:ext>
                  </a:extLst>
                </a:gridCol>
              </a:tblGrid>
              <a:tr h="2133423">
                <a:tc>
                  <a:txBody>
                    <a:bodyPr/>
                    <a:lstStyle/>
                    <a:p>
                      <a:pPr algn="just"/>
                      <a:r>
                        <a:rPr lang="ja-JP" sz="2800" kern="100">
                          <a:solidFill>
                            <a:schemeClr val="tx1"/>
                          </a:solidFill>
                          <a:effectLst/>
                        </a:rPr>
                        <a:t>暴言型</a:t>
                      </a:r>
                      <a:endParaRPr lang="ja-JP" sz="2800" kern="10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tc>
                <a:tc>
                  <a:txBody>
                    <a:bodyPr/>
                    <a:lstStyle/>
                    <a:p>
                      <a:pPr algn="just"/>
                      <a:r>
                        <a:rPr lang="ja-JP" altLang="en-US" sz="2800" b="0" kern="100" dirty="0">
                          <a:solidFill>
                            <a:schemeClr val="tx1"/>
                          </a:solidFill>
                          <a:effectLst/>
                        </a:rPr>
                        <a:t>大声をあげるのは迷惑行為となるため、相手を落ち着かせつつ、やめるように求める。状態がひどい場合は録音開始（一次対応）。</a:t>
                      </a:r>
                    </a:p>
                    <a:p>
                      <a:pPr algn="just"/>
                      <a:r>
                        <a:rPr lang="ja-JP" altLang="en-US" sz="2800" b="0" kern="100" dirty="0">
                          <a:solidFill>
                            <a:schemeClr val="tx1"/>
                          </a:solidFill>
                          <a:effectLst/>
                        </a:rPr>
                        <a:t>＊上記で従わない場合は「時間拘束型」の二次対応と同様の手順で対応。</a:t>
                      </a:r>
                    </a:p>
                  </a:txBody>
                  <a:tcPr marL="68584" marR="68584" marT="0" marB="0">
                    <a:solidFill>
                      <a:srgbClr val="FFFFCC"/>
                    </a:solidFill>
                  </a:tcPr>
                </a:tc>
                <a:extLst>
                  <a:ext uri="{0D108BD9-81ED-4DB2-BD59-A6C34878D82A}">
                    <a16:rowId xmlns:a16="http://schemas.microsoft.com/office/drawing/2014/main" val="10000"/>
                  </a:ext>
                </a:extLst>
              </a:tr>
              <a:tr h="1706739">
                <a:tc>
                  <a:txBody>
                    <a:bodyPr/>
                    <a:lstStyle/>
                    <a:p>
                      <a:pPr algn="just"/>
                      <a:r>
                        <a:rPr lang="ja-JP" sz="2800" kern="100" dirty="0">
                          <a:solidFill>
                            <a:schemeClr val="tx1"/>
                          </a:solidFill>
                          <a:effectLst/>
                        </a:rPr>
                        <a:t>リピート型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tc>
                <a:tc>
                  <a:txBody>
                    <a:bodyPr/>
                    <a:lstStyle/>
                    <a:p>
                      <a:pPr algn="just"/>
                      <a:r>
                        <a:rPr lang="ja-JP" altLang="en-US" sz="2800" kern="100" dirty="0">
                          <a:effectLst/>
                        </a:rPr>
                        <a:t>連絡先を確保し「対応窓口」を定め（必要に応じて録音）、同様のクレームの抑止を図る。それでも改善しない場合は、本部への報告</a:t>
                      </a:r>
                      <a:r>
                        <a:rPr lang="ja-JP" sz="2800" kern="100" dirty="0">
                          <a:effectLst/>
                        </a:rPr>
                        <a:t>・</a:t>
                      </a:r>
                    </a:p>
                    <a:p>
                      <a:pPr algn="just"/>
                      <a:r>
                        <a:rPr lang="ja-JP" sz="2800" kern="100" dirty="0">
                          <a:effectLst/>
                        </a:rPr>
                        <a:t>・</a:t>
                      </a:r>
                      <a:r>
                        <a:rPr lang="ja-JP" altLang="en-US" sz="2800" kern="100" dirty="0">
                          <a:effectLst/>
                        </a:rPr>
                        <a:t>相談・指示をあおぐ</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solidFill>
                      <a:srgbClr val="FFFFCC"/>
                    </a:solidFill>
                  </a:tcPr>
                </a:tc>
                <a:extLst>
                  <a:ext uri="{0D108BD9-81ED-4DB2-BD59-A6C34878D82A}">
                    <a16:rowId xmlns:a16="http://schemas.microsoft.com/office/drawing/2014/main" val="10001"/>
                  </a:ext>
                </a:extLst>
              </a:tr>
            </a:tbl>
          </a:graphicData>
        </a:graphic>
      </p:graphicFrame>
      <p:sp>
        <p:nvSpPr>
          <p:cNvPr id="2" name="Rectangle 2">
            <a:extLst>
              <a:ext uri="{FF2B5EF4-FFF2-40B4-BE49-F238E27FC236}">
                <a16:creationId xmlns:a16="http://schemas.microsoft.com/office/drawing/2014/main" id="{F4B74D9C-4312-82AC-3996-B3E67CF96A75}"/>
              </a:ext>
            </a:extLst>
          </p:cNvPr>
          <p:cNvSpPr txBox="1">
            <a:spLocks noChangeArrowheads="1"/>
          </p:cNvSpPr>
          <p:nvPr/>
        </p:nvSpPr>
        <p:spPr bwMode="auto">
          <a:xfrm>
            <a:off x="152400" y="242888"/>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3200" kern="0" dirty="0">
                <a:solidFill>
                  <a:srgbClr val="000000"/>
                </a:solidFill>
                <a:latin typeface="Arial" pitchFamily="34" charset="0"/>
                <a:ea typeface="+mj-ea"/>
                <a:cs typeface="+mj-cs"/>
              </a:rPr>
              <a:t>カスハラ発生時の具体的な対策は？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テキスト ボックス 5">
            <a:extLst>
              <a:ext uri="{FF2B5EF4-FFF2-40B4-BE49-F238E27FC236}">
                <a16:creationId xmlns:a16="http://schemas.microsoft.com/office/drawing/2014/main" id="{AE4CF1B2-EDC1-0EC2-DBB7-1CB9E1317F14}"/>
              </a:ext>
            </a:extLst>
          </p:cNvPr>
          <p:cNvSpPr txBox="1">
            <a:spLocks noChangeArrowheads="1"/>
          </p:cNvSpPr>
          <p:nvPr/>
        </p:nvSpPr>
        <p:spPr bwMode="auto">
          <a:xfrm>
            <a:off x="1381125" y="925513"/>
            <a:ext cx="735012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④カスハラ対応例の具体的検討・策定</a:t>
            </a:r>
            <a:endParaRPr lang="en-US" altLang="ja-JP" sz="3200">
              <a:solidFill>
                <a:schemeClr val="tx1"/>
              </a:solidFill>
            </a:endParaRPr>
          </a:p>
        </p:txBody>
      </p:sp>
      <p:graphicFrame>
        <p:nvGraphicFramePr>
          <p:cNvPr id="8" name="表 7">
            <a:extLst>
              <a:ext uri="{FF2B5EF4-FFF2-40B4-BE49-F238E27FC236}">
                <a16:creationId xmlns:a16="http://schemas.microsoft.com/office/drawing/2014/main" id="{A2BE7BCD-6CD9-649E-CA50-C3BE07FE5B2E}"/>
              </a:ext>
            </a:extLst>
          </p:cNvPr>
          <p:cNvGraphicFramePr>
            <a:graphicFrameLocks noGrp="1"/>
          </p:cNvGraphicFramePr>
          <p:nvPr/>
        </p:nvGraphicFramePr>
        <p:xfrm>
          <a:off x="258763" y="1501775"/>
          <a:ext cx="9747250" cy="5121275"/>
        </p:xfrm>
        <a:graphic>
          <a:graphicData uri="http://schemas.openxmlformats.org/drawingml/2006/table">
            <a:tbl>
              <a:tblPr firstRow="1" firstCol="1" bandRow="1">
                <a:tableStyleId>{5C22544A-7EE6-4342-B048-85BDC9FD1C3A}</a:tableStyleId>
              </a:tblPr>
              <a:tblGrid>
                <a:gridCol w="2387235">
                  <a:extLst>
                    <a:ext uri="{9D8B030D-6E8A-4147-A177-3AD203B41FA5}">
                      <a16:colId xmlns:a16="http://schemas.microsoft.com/office/drawing/2014/main" val="20000"/>
                    </a:ext>
                  </a:extLst>
                </a:gridCol>
                <a:gridCol w="7360015">
                  <a:extLst>
                    <a:ext uri="{9D8B030D-6E8A-4147-A177-3AD203B41FA5}">
                      <a16:colId xmlns:a16="http://schemas.microsoft.com/office/drawing/2014/main" val="20001"/>
                    </a:ext>
                  </a:extLst>
                </a:gridCol>
              </a:tblGrid>
              <a:tr h="2987410">
                <a:tc>
                  <a:txBody>
                    <a:bodyPr/>
                    <a:lstStyle/>
                    <a:p>
                      <a:pPr algn="just"/>
                      <a:r>
                        <a:rPr lang="ja-JP" sz="2800" kern="100" dirty="0">
                          <a:solidFill>
                            <a:schemeClr val="tx1"/>
                          </a:solidFill>
                          <a:effectLst/>
                        </a:rPr>
                        <a:t>過度な要求型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tc>
                <a:tc>
                  <a:txBody>
                    <a:bodyPr/>
                    <a:lstStyle/>
                    <a:p>
                      <a:pPr algn="just"/>
                      <a:r>
                        <a:rPr lang="ja-JP" altLang="en-US" sz="2800" b="0" kern="100" dirty="0">
                          <a:solidFill>
                            <a:schemeClr val="tx1"/>
                          </a:solidFill>
                          <a:effectLst/>
                        </a:rPr>
                        <a:t>　相手の言い分を整理し、対応できるか否かを判断。対応できない場合にはその理由（ルールや物理的に困難であること）等を説明し理解を促す。</a:t>
                      </a:r>
                    </a:p>
                    <a:p>
                      <a:pPr algn="just"/>
                      <a:r>
                        <a:rPr lang="ja-JP" altLang="en-US" sz="2800" b="0" kern="100" dirty="0">
                          <a:solidFill>
                            <a:schemeClr val="tx1"/>
                          </a:solidFill>
                          <a:effectLst/>
                        </a:rPr>
                        <a:t>　それでも理解いただけない場合は二次対応のヘルプ要請を行うか、連絡先を聞いた上で別途対応を行う。＊必要に応じ本部と連携</a:t>
                      </a:r>
                    </a:p>
                  </a:txBody>
                  <a:tcPr marL="68584" marR="68584" marT="0" marB="0">
                    <a:solidFill>
                      <a:srgbClr val="FFFFCC"/>
                    </a:solidFill>
                  </a:tcPr>
                </a:tc>
                <a:extLst>
                  <a:ext uri="{0D108BD9-81ED-4DB2-BD59-A6C34878D82A}">
                    <a16:rowId xmlns:a16="http://schemas.microsoft.com/office/drawing/2014/main" val="10000"/>
                  </a:ext>
                </a:extLst>
              </a:tr>
              <a:tr h="2133865">
                <a:tc>
                  <a:txBody>
                    <a:bodyPr/>
                    <a:lstStyle/>
                    <a:p>
                      <a:pPr algn="just"/>
                      <a:r>
                        <a:rPr lang="ja-JP" sz="2800" kern="100" dirty="0">
                          <a:solidFill>
                            <a:schemeClr val="tx1"/>
                          </a:solidFill>
                          <a:effectLst/>
                        </a:rPr>
                        <a:t>暴力・脅迫型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tc>
                <a:tc>
                  <a:txBody>
                    <a:bodyPr/>
                    <a:lstStyle/>
                    <a:p>
                      <a:pPr algn="just"/>
                      <a:r>
                        <a:rPr lang="ja-JP" altLang="en-US" sz="2800" kern="100" dirty="0">
                          <a:effectLst/>
                        </a:rPr>
                        <a:t>　従業員に被害が及ばないように距離を置き、相手を興奮させないようにする。同時に責任者や警備員等を呼び複数者で対応。</a:t>
                      </a:r>
                    </a:p>
                    <a:p>
                      <a:pPr algn="just"/>
                      <a:r>
                        <a:rPr lang="ja-JP" altLang="en-US" sz="2800" kern="100" dirty="0">
                          <a:effectLst/>
                        </a:rPr>
                        <a:t>＊状況がひどい、責任者不在等の場合は本部に連絡の上、警察に通報。</a:t>
                      </a:r>
                      <a:endParaRPr 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4" marR="68584" marT="0" marB="0">
                    <a:solidFill>
                      <a:srgbClr val="FFFFCC"/>
                    </a:solidFill>
                  </a:tcPr>
                </a:tc>
                <a:extLst>
                  <a:ext uri="{0D108BD9-81ED-4DB2-BD59-A6C34878D82A}">
                    <a16:rowId xmlns:a16="http://schemas.microsoft.com/office/drawing/2014/main" val="10001"/>
                  </a:ext>
                </a:extLst>
              </a:tr>
            </a:tbl>
          </a:graphicData>
        </a:graphic>
      </p:graphicFrame>
      <p:sp>
        <p:nvSpPr>
          <p:cNvPr id="73742" name="スライド番号プレースホルダー 1">
            <a:extLst>
              <a:ext uri="{FF2B5EF4-FFF2-40B4-BE49-F238E27FC236}">
                <a16:creationId xmlns:a16="http://schemas.microsoft.com/office/drawing/2014/main" id="{7BE44C76-310D-07E1-2153-206007CC7EE4}"/>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BBDE5251-25F8-44A7-B438-9158A998BC1A}"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27</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2" name="Rectangle 2">
            <a:extLst>
              <a:ext uri="{FF2B5EF4-FFF2-40B4-BE49-F238E27FC236}">
                <a16:creationId xmlns:a16="http://schemas.microsoft.com/office/drawing/2014/main" id="{BFB75C80-0D8A-134A-CF6C-9E1AF51DA7F3}"/>
              </a:ext>
            </a:extLst>
          </p:cNvPr>
          <p:cNvSpPr txBox="1">
            <a:spLocks noChangeArrowheads="1"/>
          </p:cNvSpPr>
          <p:nvPr/>
        </p:nvSpPr>
        <p:spPr bwMode="auto">
          <a:xfrm>
            <a:off x="0" y="234950"/>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3200" kern="0" dirty="0">
                <a:solidFill>
                  <a:srgbClr val="000000"/>
                </a:solidFill>
                <a:latin typeface="Arial" pitchFamily="34" charset="0"/>
                <a:ea typeface="+mj-ea"/>
                <a:cs typeface="+mj-cs"/>
              </a:rPr>
              <a:t>カスハラ発生時の具体的な対策は？ </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スライド番号プレースホルダー 1">
            <a:extLst>
              <a:ext uri="{FF2B5EF4-FFF2-40B4-BE49-F238E27FC236}">
                <a16:creationId xmlns:a16="http://schemas.microsoft.com/office/drawing/2014/main" id="{BE2A29B2-2F31-61BD-9DC2-74B2FCA6B7BC}"/>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8253AFC0-E6A4-4261-BDA4-40442837A1B6}"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28</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5779" name="テキスト ボックス 5">
            <a:extLst>
              <a:ext uri="{FF2B5EF4-FFF2-40B4-BE49-F238E27FC236}">
                <a16:creationId xmlns:a16="http://schemas.microsoft.com/office/drawing/2014/main" id="{8FE0D523-BE2B-0F3A-AB64-0729C2B6984F}"/>
              </a:ext>
            </a:extLst>
          </p:cNvPr>
          <p:cNvSpPr txBox="1">
            <a:spLocks noChangeArrowheads="1"/>
          </p:cNvSpPr>
          <p:nvPr/>
        </p:nvSpPr>
        <p:spPr bwMode="auto">
          <a:xfrm>
            <a:off x="1381125" y="925513"/>
            <a:ext cx="735012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④カスハラ対応例の具体的検討・策定</a:t>
            </a:r>
            <a:endParaRPr lang="en-US" altLang="ja-JP" sz="3200">
              <a:solidFill>
                <a:schemeClr val="tx1"/>
              </a:solidFill>
            </a:endParaRPr>
          </a:p>
        </p:txBody>
      </p:sp>
      <p:graphicFrame>
        <p:nvGraphicFramePr>
          <p:cNvPr id="8" name="表 7">
            <a:extLst>
              <a:ext uri="{FF2B5EF4-FFF2-40B4-BE49-F238E27FC236}">
                <a16:creationId xmlns:a16="http://schemas.microsoft.com/office/drawing/2014/main" id="{5B8E7F06-1D07-DAEF-0110-44C4D2295958}"/>
              </a:ext>
            </a:extLst>
          </p:cNvPr>
          <p:cNvGraphicFramePr>
            <a:graphicFrameLocks noGrp="1"/>
          </p:cNvGraphicFramePr>
          <p:nvPr/>
        </p:nvGraphicFramePr>
        <p:xfrm>
          <a:off x="182563" y="1639888"/>
          <a:ext cx="9474200" cy="4267200"/>
        </p:xfrm>
        <a:graphic>
          <a:graphicData uri="http://schemas.openxmlformats.org/drawingml/2006/table">
            <a:tbl>
              <a:tblPr firstRow="1" firstCol="1" bandRow="1">
                <a:tableStyleId>{5C22544A-7EE6-4342-B048-85BDC9FD1C3A}</a:tableStyleId>
              </a:tblPr>
              <a:tblGrid>
                <a:gridCol w="2320361">
                  <a:extLst>
                    <a:ext uri="{9D8B030D-6E8A-4147-A177-3AD203B41FA5}">
                      <a16:colId xmlns:a16="http://schemas.microsoft.com/office/drawing/2014/main" val="20000"/>
                    </a:ext>
                  </a:extLst>
                </a:gridCol>
                <a:gridCol w="7153839">
                  <a:extLst>
                    <a:ext uri="{9D8B030D-6E8A-4147-A177-3AD203B41FA5}">
                      <a16:colId xmlns:a16="http://schemas.microsoft.com/office/drawing/2014/main" val="20001"/>
                    </a:ext>
                  </a:extLst>
                </a:gridCol>
              </a:tblGrid>
              <a:tr h="0">
                <a:tc>
                  <a:txBody>
                    <a:bodyPr/>
                    <a:lstStyle/>
                    <a:p>
                      <a:pPr algn="just"/>
                      <a:r>
                        <a:rPr lang="en-US" sz="2800" kern="100" dirty="0">
                          <a:solidFill>
                            <a:schemeClr val="tx1"/>
                          </a:solidFill>
                          <a:effectLst/>
                        </a:rPr>
                        <a:t>SNS</a:t>
                      </a:r>
                      <a:r>
                        <a:rPr lang="ja-JP" sz="2800" kern="100">
                          <a:solidFill>
                            <a:schemeClr val="tx1"/>
                          </a:solidFill>
                          <a:effectLst/>
                        </a:rPr>
                        <a:t>型</a:t>
                      </a:r>
                      <a:endParaRPr lang="ja-JP" sz="2800" kern="10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2" marR="68582" marT="0" marB="0"/>
                </a:tc>
                <a:tc>
                  <a:txBody>
                    <a:bodyPr/>
                    <a:lstStyle/>
                    <a:p>
                      <a:pPr algn="just"/>
                      <a:r>
                        <a:rPr lang="ja-JP" sz="2800" b="0" kern="100" dirty="0">
                          <a:solidFill>
                            <a:schemeClr val="tx1"/>
                          </a:solidFill>
                          <a:effectLst/>
                          <a:latin typeface="+mj-ea"/>
                          <a:ea typeface="+mj-ea"/>
                          <a:cs typeface="Times New Roman" panose="02020603050405020304" pitchFamily="18" charset="0"/>
                        </a:rPr>
                        <a:t>　</a:t>
                      </a:r>
                      <a:r>
                        <a:rPr lang="en-US" sz="2800" b="0" kern="100" dirty="0">
                          <a:solidFill>
                            <a:schemeClr val="tx1"/>
                          </a:solidFill>
                          <a:effectLst/>
                          <a:latin typeface="+mj-ea"/>
                          <a:ea typeface="+mj-ea"/>
                          <a:cs typeface="Times New Roman" panose="02020603050405020304" pitchFamily="18" charset="0"/>
                        </a:rPr>
                        <a:t>SNS</a:t>
                      </a:r>
                      <a:r>
                        <a:rPr lang="ja-JP" sz="2800" b="0" kern="100" dirty="0">
                          <a:solidFill>
                            <a:schemeClr val="tx1"/>
                          </a:solidFill>
                          <a:effectLst/>
                          <a:latin typeface="+mj-ea"/>
                          <a:ea typeface="+mj-ea"/>
                          <a:cs typeface="Times New Roman" panose="02020603050405020304" pitchFamily="18" charset="0"/>
                        </a:rPr>
                        <a:t>等での被害を確認した場合は、本部のに報告。</a:t>
                      </a:r>
                      <a:r>
                        <a:rPr lang="ja-JP" altLang="en-US" sz="2800" b="0" kern="100" dirty="0">
                          <a:solidFill>
                            <a:schemeClr val="tx1"/>
                          </a:solidFill>
                          <a:effectLst/>
                          <a:latin typeface="+mj-ea"/>
                          <a:ea typeface="+mj-ea"/>
                          <a:cs typeface="Times New Roman" panose="02020603050405020304" pitchFamily="18" charset="0"/>
                        </a:rPr>
                        <a:t>本部</a:t>
                      </a:r>
                      <a:r>
                        <a:rPr lang="ja-JP" sz="2800" b="0" kern="100" dirty="0">
                          <a:solidFill>
                            <a:schemeClr val="tx1"/>
                          </a:solidFill>
                          <a:effectLst/>
                          <a:latin typeface="+mj-ea"/>
                          <a:ea typeface="+mj-ea"/>
                          <a:cs typeface="Times New Roman" panose="02020603050405020304" pitchFamily="18" charset="0"/>
                        </a:rPr>
                        <a:t>担当者は必要があると判断した場合はサイト連絡者への連絡や弁護士等に相談を行う。</a:t>
                      </a:r>
                    </a:p>
                  </a:txBody>
                  <a:tcPr marL="68582" marR="68582" marT="0" marB="0">
                    <a:solidFill>
                      <a:srgbClr val="FFFFCC"/>
                    </a:solidFill>
                  </a:tcPr>
                </a:tc>
                <a:extLst>
                  <a:ext uri="{0D108BD9-81ED-4DB2-BD59-A6C34878D82A}">
                    <a16:rowId xmlns:a16="http://schemas.microsoft.com/office/drawing/2014/main" val="10000"/>
                  </a:ext>
                </a:extLst>
              </a:tr>
              <a:tr h="0">
                <a:tc>
                  <a:txBody>
                    <a:bodyPr/>
                    <a:lstStyle/>
                    <a:p>
                      <a:pPr algn="just"/>
                      <a:r>
                        <a:rPr lang="ja-JP" sz="2800" kern="100" dirty="0">
                          <a:solidFill>
                            <a:schemeClr val="tx1"/>
                          </a:solidFill>
                          <a:effectLst/>
                        </a:rPr>
                        <a:t>セクハラ型</a:t>
                      </a:r>
                      <a:endParaRPr lang="ja-JP" sz="2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2" marR="68582" marT="0" marB="0"/>
                </a:tc>
                <a:tc>
                  <a:txBody>
                    <a:bodyPr/>
                    <a:lstStyle/>
                    <a:p>
                      <a:pPr algn="just"/>
                      <a:r>
                        <a:rPr lang="ja-JP" sz="2800" b="0" kern="100" dirty="0">
                          <a:solidFill>
                            <a:schemeClr val="tx1"/>
                          </a:solidFill>
                          <a:effectLst/>
                          <a:latin typeface="+mj-ea"/>
                          <a:ea typeface="+mj-ea"/>
                          <a:cs typeface="Times New Roman" panose="02020603050405020304" pitchFamily="18" charset="0"/>
                        </a:rPr>
                        <a:t>　迷惑行為となる言動を録画・録音等を行い、本部に対応要請。</a:t>
                      </a:r>
                      <a:r>
                        <a:rPr lang="ja-JP" altLang="en-US" sz="2800" b="0" kern="100" dirty="0">
                          <a:solidFill>
                            <a:schemeClr val="tx1"/>
                          </a:solidFill>
                          <a:effectLst/>
                          <a:latin typeface="+mj-ea"/>
                          <a:ea typeface="+mj-ea"/>
                          <a:cs typeface="Times New Roman" panose="02020603050405020304" pitchFamily="18" charset="0"/>
                        </a:rPr>
                        <a:t>本部は</a:t>
                      </a:r>
                      <a:r>
                        <a:rPr lang="ja-JP" sz="2800" b="0" kern="100" dirty="0">
                          <a:solidFill>
                            <a:schemeClr val="tx1"/>
                          </a:solidFill>
                          <a:effectLst/>
                          <a:latin typeface="+mj-ea"/>
                          <a:ea typeface="+mj-ea"/>
                          <a:cs typeface="Times New Roman" panose="02020603050405020304" pitchFamily="18" charset="0"/>
                        </a:rPr>
                        <a:t>内容判断の上、対応の必要があると判断した場合は警察や弁護士に相談等を実施する。</a:t>
                      </a:r>
                    </a:p>
                  </a:txBody>
                  <a:tcPr marL="68582" marR="68582" marT="0" marB="0">
                    <a:solidFill>
                      <a:srgbClr val="FFFFCC"/>
                    </a:solidFill>
                  </a:tcPr>
                </a:tc>
                <a:extLst>
                  <a:ext uri="{0D108BD9-81ED-4DB2-BD59-A6C34878D82A}">
                    <a16:rowId xmlns:a16="http://schemas.microsoft.com/office/drawing/2014/main" val="10001"/>
                  </a:ext>
                </a:extLst>
              </a:tr>
              <a:tr h="0">
                <a:tc>
                  <a:txBody>
                    <a:bodyPr/>
                    <a:lstStyle/>
                    <a:p>
                      <a:pPr algn="just"/>
                      <a:r>
                        <a:rPr lang="ja-JP" altLang="en-US" sz="2800" kern="100" dirty="0">
                          <a:solidFill>
                            <a:schemeClr val="tx1"/>
                          </a:solidFill>
                          <a:effectLst/>
                          <a:latin typeface="+mj-ea"/>
                          <a:ea typeface="+mj-ea"/>
                          <a:cs typeface="Times New Roman" panose="02020603050405020304" pitchFamily="18" charset="0"/>
                        </a:rPr>
                        <a:t>その他</a:t>
                      </a:r>
                      <a:endParaRPr lang="en-US" altLang="ja-JP" sz="2800" kern="100" dirty="0">
                        <a:solidFill>
                          <a:schemeClr val="tx1"/>
                        </a:solidFill>
                        <a:effectLst/>
                        <a:latin typeface="+mj-ea"/>
                        <a:ea typeface="+mj-ea"/>
                        <a:cs typeface="Times New Roman" panose="02020603050405020304" pitchFamily="18" charset="0"/>
                      </a:endParaRPr>
                    </a:p>
                    <a:p>
                      <a:pPr algn="just"/>
                      <a:r>
                        <a:rPr lang="ja-JP" altLang="en-US" sz="2800" b="0" kern="100" dirty="0">
                          <a:solidFill>
                            <a:schemeClr val="tx1"/>
                          </a:solidFill>
                          <a:effectLst/>
                          <a:latin typeface="+mj-ea"/>
                          <a:ea typeface="+mj-ea"/>
                          <a:cs typeface="Times New Roman" panose="02020603050405020304" pitchFamily="18" charset="0"/>
                        </a:rPr>
                        <a:t>不法立入り等</a:t>
                      </a:r>
                      <a:endParaRPr lang="ja-JP" sz="2800" b="0" kern="100" dirty="0">
                        <a:solidFill>
                          <a:schemeClr val="tx1"/>
                        </a:solidFill>
                        <a:effectLst/>
                        <a:latin typeface="+mj-ea"/>
                        <a:ea typeface="+mj-ea"/>
                        <a:cs typeface="Times New Roman" panose="02020603050405020304" pitchFamily="18" charset="0"/>
                      </a:endParaRPr>
                    </a:p>
                  </a:txBody>
                  <a:tcPr marL="68582" marR="68582" marT="0" marB="0"/>
                </a:tc>
                <a:tc>
                  <a:txBody>
                    <a:bodyPr/>
                    <a:lstStyle/>
                    <a:p>
                      <a:pPr algn="just"/>
                      <a:r>
                        <a:rPr lang="ja-JP" altLang="en-US" sz="2800" b="0" kern="100" dirty="0">
                          <a:solidFill>
                            <a:schemeClr val="tx1"/>
                          </a:solidFill>
                          <a:effectLst/>
                          <a:latin typeface="+mj-ea"/>
                          <a:ea typeface="+mj-ea"/>
                          <a:cs typeface="Times New Roman" panose="02020603050405020304" pitchFamily="18" charset="0"/>
                        </a:rPr>
                        <a:t>　本部に報告の上、警察に連絡。</a:t>
                      </a:r>
                      <a:endParaRPr lang="ja-JP" sz="2800" b="0" kern="100" dirty="0">
                        <a:solidFill>
                          <a:schemeClr val="tx1"/>
                        </a:solidFill>
                        <a:effectLst/>
                        <a:latin typeface="+mj-ea"/>
                        <a:ea typeface="+mj-ea"/>
                        <a:cs typeface="Times New Roman" panose="02020603050405020304" pitchFamily="18" charset="0"/>
                      </a:endParaRPr>
                    </a:p>
                  </a:txBody>
                  <a:tcPr marL="68582" marR="68582" marT="0" marB="0">
                    <a:solidFill>
                      <a:srgbClr val="FFFFCC"/>
                    </a:solidFill>
                  </a:tcPr>
                </a:tc>
                <a:extLst>
                  <a:ext uri="{0D108BD9-81ED-4DB2-BD59-A6C34878D82A}">
                    <a16:rowId xmlns:a16="http://schemas.microsoft.com/office/drawing/2014/main" val="10002"/>
                  </a:ext>
                </a:extLst>
              </a:tr>
            </a:tbl>
          </a:graphicData>
        </a:graphic>
      </p:graphicFrame>
      <p:sp>
        <p:nvSpPr>
          <p:cNvPr id="2" name="Rectangle 2">
            <a:extLst>
              <a:ext uri="{FF2B5EF4-FFF2-40B4-BE49-F238E27FC236}">
                <a16:creationId xmlns:a16="http://schemas.microsoft.com/office/drawing/2014/main" id="{F8532735-471E-0C92-DBF4-FEE439711B9C}"/>
              </a:ext>
            </a:extLst>
          </p:cNvPr>
          <p:cNvSpPr txBox="1">
            <a:spLocks noChangeArrowheads="1"/>
          </p:cNvSpPr>
          <p:nvPr/>
        </p:nvSpPr>
        <p:spPr bwMode="auto">
          <a:xfrm>
            <a:off x="7938" y="242888"/>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3200" kern="0" dirty="0">
                <a:solidFill>
                  <a:srgbClr val="000000"/>
                </a:solidFill>
                <a:latin typeface="Arial" pitchFamily="34" charset="0"/>
                <a:ea typeface="+mj-ea"/>
                <a:cs typeface="+mj-cs"/>
              </a:rPr>
              <a:t>カスハラ発生時の具体的な対策は？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スライド番号プレースホルダー 1">
            <a:extLst>
              <a:ext uri="{FF2B5EF4-FFF2-40B4-BE49-F238E27FC236}">
                <a16:creationId xmlns:a16="http://schemas.microsoft.com/office/drawing/2014/main" id="{DDFC9838-A0E0-F530-30B5-59C2146908CF}"/>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445CCF47-8E94-4274-95F7-0569214E15EF}"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29</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C6B9DCFE-F7B2-9396-83A1-FB1DF168EEF1}"/>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カスハラ発生時の具体的な対策は？ </a:t>
            </a:r>
          </a:p>
        </p:txBody>
      </p:sp>
      <p:sp>
        <p:nvSpPr>
          <p:cNvPr id="2" name="テキスト ボックス 1">
            <a:extLst>
              <a:ext uri="{FF2B5EF4-FFF2-40B4-BE49-F238E27FC236}">
                <a16:creationId xmlns:a16="http://schemas.microsoft.com/office/drawing/2014/main" id="{A3081C47-418E-4017-4306-407E21612C26}"/>
              </a:ext>
            </a:extLst>
          </p:cNvPr>
          <p:cNvSpPr txBox="1"/>
          <p:nvPr/>
        </p:nvSpPr>
        <p:spPr>
          <a:xfrm>
            <a:off x="246063" y="2060575"/>
            <a:ext cx="9620250" cy="3970338"/>
          </a:xfrm>
          <a:prstGeom prst="rect">
            <a:avLst/>
          </a:prstGeom>
          <a:solidFill>
            <a:srgbClr val="CCFFFF"/>
          </a:solidFill>
        </p:spPr>
        <p:txBody>
          <a:bodyPr>
            <a:spAutoFit/>
          </a:bodyPr>
          <a:lstStyle/>
          <a:p>
            <a:pPr algn="just">
              <a:defRPr/>
            </a:pPr>
            <a:r>
              <a:rPr kumimoji="1" lang="ja-JP" altLang="en-US" sz="2800" dirty="0"/>
              <a:t>　　　　　</a:t>
            </a:r>
            <a:r>
              <a:rPr lang="ja-JP" altLang="en-US" sz="2800" kern="100" dirty="0">
                <a:latin typeface="+mn-ea"/>
                <a:cs typeface="Times New Roman" panose="02020603050405020304" pitchFamily="18" charset="0"/>
              </a:rPr>
              <a:t>（二次対応時の解決調整の手順例）</a:t>
            </a:r>
            <a:endParaRPr lang="en-US" altLang="ja-JP" sz="2800" kern="100" dirty="0">
              <a:latin typeface="+mn-ea"/>
              <a:cs typeface="Times New Roman" panose="02020603050405020304" pitchFamily="18" charset="0"/>
            </a:endParaRPr>
          </a:p>
          <a:p>
            <a:pPr algn="just">
              <a:defRPr/>
            </a:pPr>
            <a:r>
              <a:rPr lang="ja-JP" altLang="en-US" sz="2800" kern="100" dirty="0">
                <a:latin typeface="+mn-ea"/>
                <a:cs typeface="Times New Roman" panose="02020603050405020304" pitchFamily="18" charset="0"/>
              </a:rPr>
              <a:t>　　　　　・時系列で発生状況の確認、状況把握</a:t>
            </a:r>
            <a:endParaRPr lang="ja-JP" altLang="ja-JP" sz="2800" kern="100" dirty="0">
              <a:solidFill>
                <a:srgbClr val="C00000"/>
              </a:solidFill>
              <a:latin typeface="+mn-ea"/>
              <a:cs typeface="Times New Roman" panose="02020603050405020304" pitchFamily="18" charset="0"/>
            </a:endParaRPr>
          </a:p>
          <a:p>
            <a:pPr algn="just">
              <a:defRPr/>
            </a:pPr>
            <a:r>
              <a:rPr lang="ja-JP" altLang="ja-JP" sz="2800" kern="100" dirty="0">
                <a:latin typeface="+mn-ea"/>
                <a:cs typeface="Times New Roman" panose="02020603050405020304" pitchFamily="18" charset="0"/>
              </a:rPr>
              <a:t>　　　　　　　　　　　　↓</a:t>
            </a:r>
          </a:p>
          <a:p>
            <a:pPr algn="just">
              <a:defRPr/>
            </a:pPr>
            <a:r>
              <a:rPr lang="ja-JP" altLang="ja-JP" sz="2800" kern="100" dirty="0">
                <a:latin typeface="+mn-ea"/>
                <a:cs typeface="Times New Roman" panose="02020603050405020304" pitchFamily="18" charset="0"/>
              </a:rPr>
              <a:t>　</a:t>
            </a:r>
            <a:r>
              <a:rPr lang="ja-JP" altLang="en-US" sz="2800" kern="100" dirty="0">
                <a:latin typeface="+mn-ea"/>
                <a:cs typeface="Times New Roman" panose="02020603050405020304" pitchFamily="18" charset="0"/>
              </a:rPr>
              <a:t>　　　　　　　・要求内容の把握</a:t>
            </a:r>
            <a:endParaRPr lang="ja-JP" altLang="ja-JP" sz="2800" kern="100" dirty="0">
              <a:latin typeface="+mn-ea"/>
              <a:cs typeface="Times New Roman" panose="02020603050405020304" pitchFamily="18" charset="0"/>
            </a:endParaRPr>
          </a:p>
          <a:p>
            <a:pPr algn="just">
              <a:defRPr/>
            </a:pPr>
            <a:r>
              <a:rPr lang="ja-JP" altLang="ja-JP" sz="2800" kern="100" dirty="0">
                <a:latin typeface="+mn-ea"/>
                <a:cs typeface="Times New Roman" panose="02020603050405020304" pitchFamily="18" charset="0"/>
              </a:rPr>
              <a:t>　　　　　　　　　　　　↓</a:t>
            </a:r>
            <a:endParaRPr lang="en-US" altLang="ja-JP" sz="2800" kern="100" dirty="0">
              <a:latin typeface="+mn-ea"/>
              <a:cs typeface="Times New Roman" panose="02020603050405020304" pitchFamily="18" charset="0"/>
            </a:endParaRPr>
          </a:p>
          <a:p>
            <a:pPr algn="just">
              <a:defRPr/>
            </a:pPr>
            <a:r>
              <a:rPr lang="ja-JP" altLang="ja-JP" sz="2800" kern="100" dirty="0">
                <a:latin typeface="+mn-ea"/>
                <a:cs typeface="Times New Roman" panose="02020603050405020304" pitchFamily="18" charset="0"/>
              </a:rPr>
              <a:t>　　</a:t>
            </a:r>
            <a:r>
              <a:rPr lang="ja-JP" altLang="en-US" sz="2800" kern="100" dirty="0">
                <a:solidFill>
                  <a:srgbClr val="0000FF"/>
                </a:solidFill>
                <a:latin typeface="+mn-ea"/>
                <a:cs typeface="Times New Roman" panose="02020603050405020304" pitchFamily="18" charset="0"/>
              </a:rPr>
              <a:t>・要求内容が妥当か、手段態様が社会通念上相当か</a:t>
            </a:r>
            <a:endParaRPr lang="ja-JP" altLang="ja-JP" sz="2800" kern="100" dirty="0">
              <a:solidFill>
                <a:srgbClr val="0000FF"/>
              </a:solidFill>
              <a:latin typeface="+mn-ea"/>
              <a:cs typeface="Times New Roman" panose="02020603050405020304" pitchFamily="18" charset="0"/>
            </a:endParaRPr>
          </a:p>
          <a:p>
            <a:pPr algn="just">
              <a:defRPr/>
            </a:pPr>
            <a:r>
              <a:rPr lang="ja-JP" altLang="en-US" sz="2800" kern="100" dirty="0">
                <a:latin typeface="+mn-ea"/>
                <a:cs typeface="Times New Roman" panose="02020603050405020304" pitchFamily="18" charset="0"/>
              </a:rPr>
              <a:t>　　　　　</a:t>
            </a:r>
            <a:r>
              <a:rPr lang="en-US" altLang="ja-JP" sz="2800" kern="100" dirty="0">
                <a:solidFill>
                  <a:srgbClr val="0000FF"/>
                </a:solidFill>
                <a:latin typeface="+mn-ea"/>
                <a:cs typeface="Times New Roman" panose="02020603050405020304" pitchFamily="18" charset="0"/>
              </a:rPr>
              <a:t>【</a:t>
            </a:r>
            <a:r>
              <a:rPr lang="ja-JP" altLang="en-US" sz="2800" kern="100" dirty="0">
                <a:solidFill>
                  <a:srgbClr val="0000FF"/>
                </a:solidFill>
                <a:latin typeface="+mn-ea"/>
                <a:cs typeface="Times New Roman" panose="02020603050405020304" pitchFamily="18" charset="0"/>
              </a:rPr>
              <a:t>ジャッジメント（いつ、誰が？）</a:t>
            </a:r>
            <a:r>
              <a:rPr lang="en-US" altLang="ja-JP" sz="2800" kern="100" dirty="0">
                <a:solidFill>
                  <a:srgbClr val="0000FF"/>
                </a:solidFill>
                <a:latin typeface="+mn-ea"/>
                <a:cs typeface="Times New Roman" panose="02020603050405020304" pitchFamily="18" charset="0"/>
              </a:rPr>
              <a:t>】</a:t>
            </a:r>
            <a:r>
              <a:rPr lang="ja-JP" altLang="en-US" sz="2800" kern="100" dirty="0">
                <a:latin typeface="+mn-ea"/>
                <a:cs typeface="Times New Roman" panose="02020603050405020304" pitchFamily="18" charset="0"/>
              </a:rPr>
              <a:t>　　　</a:t>
            </a:r>
            <a:endParaRPr lang="en-US" altLang="ja-JP" sz="2800" kern="100" dirty="0">
              <a:latin typeface="+mn-ea"/>
              <a:cs typeface="Times New Roman" panose="02020603050405020304" pitchFamily="18" charset="0"/>
            </a:endParaRPr>
          </a:p>
          <a:p>
            <a:pPr algn="just">
              <a:defRPr/>
            </a:pPr>
            <a:r>
              <a:rPr lang="ja-JP" altLang="en-US" sz="2800" kern="100" dirty="0">
                <a:latin typeface="+mn-ea"/>
                <a:cs typeface="Times New Roman" panose="02020603050405020304" pitchFamily="18" charset="0"/>
              </a:rPr>
              <a:t>（妥当・相当）</a:t>
            </a:r>
            <a:r>
              <a:rPr lang="ja-JP" altLang="ja-JP" sz="2800" kern="100" dirty="0">
                <a:latin typeface="+mn-ea"/>
                <a:cs typeface="Times New Roman" panose="02020603050405020304" pitchFamily="18" charset="0"/>
              </a:rPr>
              <a:t>↓</a:t>
            </a:r>
            <a:r>
              <a:rPr lang="ja-JP" altLang="en-US" sz="2800" kern="100" dirty="0">
                <a:latin typeface="+mn-ea"/>
                <a:cs typeface="Times New Roman" panose="02020603050405020304" pitchFamily="18" charset="0"/>
              </a:rPr>
              <a:t>　　　　　　　（不当）↓</a:t>
            </a:r>
            <a:endParaRPr lang="ja-JP" altLang="ja-JP" sz="2800" kern="100" dirty="0">
              <a:latin typeface="+mn-ea"/>
              <a:cs typeface="Times New Roman" panose="02020603050405020304" pitchFamily="18" charset="0"/>
            </a:endParaRPr>
          </a:p>
          <a:p>
            <a:pPr algn="just">
              <a:defRPr/>
            </a:pPr>
            <a:r>
              <a:rPr lang="ja-JP" altLang="en-US" sz="2800" kern="100" dirty="0">
                <a:latin typeface="+mn-ea"/>
                <a:cs typeface="Times New Roman" panose="02020603050405020304" pitchFamily="18" charset="0"/>
              </a:rPr>
              <a:t>　</a:t>
            </a:r>
            <a:r>
              <a:rPr lang="ja-JP" altLang="en-US" sz="2800" kern="100" dirty="0">
                <a:solidFill>
                  <a:srgbClr val="C00000"/>
                </a:solidFill>
                <a:latin typeface="+mn-ea"/>
                <a:cs typeface="Times New Roman" panose="02020603050405020304" pitchFamily="18" charset="0"/>
              </a:rPr>
              <a:t>前向きな解決策の検討・調整　　　　</a:t>
            </a:r>
            <a:r>
              <a:rPr lang="ja-JP" altLang="en-US" sz="2800" kern="100" dirty="0">
                <a:solidFill>
                  <a:srgbClr val="0000FF"/>
                </a:solidFill>
                <a:latin typeface="+mn-ea"/>
                <a:cs typeface="Times New Roman" panose="02020603050405020304" pitchFamily="18" charset="0"/>
              </a:rPr>
              <a:t>タイプ別対応</a:t>
            </a:r>
            <a:endParaRPr lang="ja-JP" altLang="ja-JP" sz="2800" kern="100" dirty="0">
              <a:solidFill>
                <a:srgbClr val="0000FF"/>
              </a:solidFill>
              <a:latin typeface="+mn-ea"/>
              <a:cs typeface="Times New Roman" panose="02020603050405020304" pitchFamily="18" charset="0"/>
            </a:endParaRPr>
          </a:p>
        </p:txBody>
      </p:sp>
      <p:sp>
        <p:nvSpPr>
          <p:cNvPr id="77829" name="AutoShape 6">
            <a:extLst>
              <a:ext uri="{FF2B5EF4-FFF2-40B4-BE49-F238E27FC236}">
                <a16:creationId xmlns:a16="http://schemas.microsoft.com/office/drawing/2014/main" id="{E28B90DD-A01D-1FB6-9CC2-479C54292FBE}"/>
              </a:ext>
            </a:extLst>
          </p:cNvPr>
          <p:cNvSpPr>
            <a:spLocks noChangeArrowheads="1"/>
          </p:cNvSpPr>
          <p:nvPr/>
        </p:nvSpPr>
        <p:spPr bwMode="auto">
          <a:xfrm>
            <a:off x="4471988" y="1573213"/>
            <a:ext cx="839787" cy="360362"/>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77830" name="テキスト ボックス 5">
            <a:extLst>
              <a:ext uri="{FF2B5EF4-FFF2-40B4-BE49-F238E27FC236}">
                <a16:creationId xmlns:a16="http://schemas.microsoft.com/office/drawing/2014/main" id="{5DAA69A9-0306-916D-C3B2-D047400E023E}"/>
              </a:ext>
            </a:extLst>
          </p:cNvPr>
          <p:cNvSpPr txBox="1">
            <a:spLocks noChangeArrowheads="1"/>
          </p:cNvSpPr>
          <p:nvPr/>
        </p:nvSpPr>
        <p:spPr bwMode="auto">
          <a:xfrm>
            <a:off x="1447800" y="925513"/>
            <a:ext cx="6624638" cy="585787"/>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⑤実際の発生時対応、⑥解決調整</a:t>
            </a:r>
            <a:endParaRPr lang="en-US" altLang="ja-JP" sz="3200">
              <a:solidFill>
                <a:schemeClr val="tx1"/>
              </a:solidFill>
            </a:endParaRPr>
          </a:p>
        </p:txBody>
      </p:sp>
      <p:sp>
        <p:nvSpPr>
          <p:cNvPr id="9" name="テキスト ボックス 8">
            <a:extLst>
              <a:ext uri="{FF2B5EF4-FFF2-40B4-BE49-F238E27FC236}">
                <a16:creationId xmlns:a16="http://schemas.microsoft.com/office/drawing/2014/main" id="{CABF03FA-C2DA-575E-6753-15BCA642E0D8}"/>
              </a:ext>
            </a:extLst>
          </p:cNvPr>
          <p:cNvSpPr txBox="1">
            <a:spLocks noChangeArrowheads="1"/>
          </p:cNvSpPr>
          <p:nvPr/>
        </p:nvSpPr>
        <p:spPr bwMode="auto">
          <a:xfrm>
            <a:off x="247650" y="3286125"/>
            <a:ext cx="1620838"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複数尚可</a:t>
            </a:r>
          </a:p>
        </p:txBody>
      </p:sp>
      <p:sp>
        <p:nvSpPr>
          <p:cNvPr id="10" name="テキスト ボックス 9">
            <a:extLst>
              <a:ext uri="{FF2B5EF4-FFF2-40B4-BE49-F238E27FC236}">
                <a16:creationId xmlns:a16="http://schemas.microsoft.com/office/drawing/2014/main" id="{EE93D160-88CB-866A-B136-EC3299DF4F7F}"/>
              </a:ext>
            </a:extLst>
          </p:cNvPr>
          <p:cNvSpPr txBox="1">
            <a:spLocks noChangeArrowheads="1"/>
          </p:cNvSpPr>
          <p:nvPr/>
        </p:nvSpPr>
        <p:spPr bwMode="auto">
          <a:xfrm>
            <a:off x="7273925" y="2951163"/>
            <a:ext cx="2533650" cy="955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責任者または</a:t>
            </a:r>
            <a:endParaRPr lang="en-US" altLang="ja-JP" sz="2800">
              <a:solidFill>
                <a:schemeClr val="tx1"/>
              </a:solidFill>
            </a:endParaRPr>
          </a:p>
          <a:p>
            <a:pPr>
              <a:spcBef>
                <a:spcPct val="0"/>
              </a:spcBef>
              <a:buClrTx/>
              <a:buSzTx/>
              <a:buFontTx/>
              <a:buNone/>
            </a:pPr>
            <a:r>
              <a:rPr lang="ja-JP" altLang="en-US" sz="2800">
                <a:solidFill>
                  <a:schemeClr val="tx1"/>
                </a:solidFill>
              </a:rPr>
              <a:t>　本部連携</a:t>
            </a:r>
          </a:p>
        </p:txBody>
      </p:sp>
      <p:cxnSp>
        <p:nvCxnSpPr>
          <p:cNvPr id="11" name="直線矢印コネクタ 10">
            <a:extLst>
              <a:ext uri="{FF2B5EF4-FFF2-40B4-BE49-F238E27FC236}">
                <a16:creationId xmlns:a16="http://schemas.microsoft.com/office/drawing/2014/main" id="{A187331A-D7CE-4D54-4ABB-BE589DA6FFF1}"/>
              </a:ext>
            </a:extLst>
          </p:cNvPr>
          <p:cNvCxnSpPr>
            <a:cxnSpLocks/>
          </p:cNvCxnSpPr>
          <p:nvPr/>
        </p:nvCxnSpPr>
        <p:spPr>
          <a:xfrm>
            <a:off x="1016000" y="3810000"/>
            <a:ext cx="150813" cy="17573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C8C14ED9-600C-E4E2-A327-C3EED571043C}"/>
              </a:ext>
            </a:extLst>
          </p:cNvPr>
          <p:cNvCxnSpPr>
            <a:cxnSpLocks/>
          </p:cNvCxnSpPr>
          <p:nvPr/>
        </p:nvCxnSpPr>
        <p:spPr>
          <a:xfrm flipH="1">
            <a:off x="7905750" y="3906838"/>
            <a:ext cx="635000" cy="157162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a:extLst>
              <a:ext uri="{FF2B5EF4-FFF2-40B4-BE49-F238E27FC236}">
                <a16:creationId xmlns:a16="http://schemas.microsoft.com/office/drawing/2014/main" id="{FC15C34D-55FE-37B4-C0FF-2EB884491A1E}"/>
              </a:ext>
            </a:extLst>
          </p:cNvPr>
          <p:cNvSpPr>
            <a:spLocks noGrp="1" noChangeArrowheads="1"/>
          </p:cNvSpPr>
          <p:nvPr>
            <p:ph type="title"/>
          </p:nvPr>
        </p:nvSpPr>
        <p:spPr>
          <a:xfrm>
            <a:off x="407988" y="246063"/>
            <a:ext cx="9248775" cy="477837"/>
          </a:xfrm>
          <a:gradFill rotWithShape="1">
            <a:gsLst>
              <a:gs pos="0">
                <a:schemeClr val="folHlink"/>
              </a:gs>
              <a:gs pos="50000">
                <a:schemeClr val="bg1"/>
              </a:gs>
              <a:gs pos="100000">
                <a:schemeClr val="folHlink"/>
              </a:gs>
            </a:gsLst>
            <a:lin ang="5400000" scaled="1"/>
          </a:gradFill>
          <a:effectLst>
            <a:outerShdw dist="107763" dir="2700000" algn="ctr" rotWithShape="0">
              <a:schemeClr val="bg2">
                <a:alpha val="50000"/>
              </a:schemeClr>
            </a:outerShdw>
          </a:effectLst>
        </p:spPr>
        <p:txBody>
          <a:bodyPr rtlCol="0">
            <a:normAutofit fontScale="90000"/>
          </a:bodyPr>
          <a:lstStyle/>
          <a:p>
            <a:pPr algn="ctr" eaLnBrk="1" fontAlgn="auto" hangingPunct="1">
              <a:spcAft>
                <a:spcPts val="0"/>
              </a:spcAft>
              <a:defRPr/>
            </a:pPr>
            <a:r>
              <a:rPr lang="ja-JP" altLang="en-US" sz="2650" dirty="0">
                <a:solidFill>
                  <a:srgbClr val="000000"/>
                </a:solidFill>
                <a:latin typeface="+mn-ea"/>
                <a:ea typeface="+mn-ea"/>
              </a:rPr>
              <a:t>　＜カスハラの現状と対策＞</a:t>
            </a:r>
            <a:endParaRPr lang="ja-JP" altLang="en-US" sz="2650" dirty="0">
              <a:solidFill>
                <a:schemeClr val="tx1"/>
              </a:solidFill>
              <a:latin typeface="+mn-ea"/>
              <a:ea typeface="+mn-ea"/>
            </a:endParaRPr>
          </a:p>
        </p:txBody>
      </p:sp>
      <p:sp>
        <p:nvSpPr>
          <p:cNvPr id="9220" name="Text Box 2">
            <a:extLst>
              <a:ext uri="{FF2B5EF4-FFF2-40B4-BE49-F238E27FC236}">
                <a16:creationId xmlns:a16="http://schemas.microsoft.com/office/drawing/2014/main" id="{8371C82E-5D88-E6A8-C078-6245092C04BF}"/>
              </a:ext>
            </a:extLst>
          </p:cNvPr>
          <p:cNvSpPr txBox="1">
            <a:spLocks noChangeArrowheads="1"/>
          </p:cNvSpPr>
          <p:nvPr/>
        </p:nvSpPr>
        <p:spPr bwMode="auto">
          <a:xfrm>
            <a:off x="376238" y="774700"/>
            <a:ext cx="9577387" cy="2509838"/>
          </a:xfrm>
          <a:prstGeom prst="rect">
            <a:avLst/>
          </a:prstGeom>
          <a:solidFill>
            <a:schemeClr val="bg1"/>
          </a:solidFill>
          <a:ln>
            <a:noFill/>
          </a:ln>
        </p:spPr>
        <p:txBody>
          <a:bodyPr/>
          <a:lstStyle>
            <a:lvl1pPr defTabSz="449263">
              <a:spcBef>
                <a:spcPts val="1000"/>
              </a:spcBef>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tabLst>
                <a:tab pos="0" algn="l"/>
                <a:tab pos="731838" algn="l"/>
                <a:tab pos="1171575" algn="l"/>
                <a:tab pos="1612900" algn="l"/>
                <a:tab pos="2054225" algn="l"/>
                <a:tab pos="2493963" algn="l"/>
                <a:tab pos="2935288" algn="l"/>
                <a:tab pos="3376613" algn="l"/>
                <a:tab pos="3816350" algn="l"/>
                <a:tab pos="4257675" algn="l"/>
                <a:tab pos="4697413" algn="l"/>
                <a:tab pos="5138738" algn="l"/>
                <a:tab pos="5580063" algn="l"/>
                <a:tab pos="6019800" algn="l"/>
                <a:tab pos="6461125" algn="l"/>
                <a:tab pos="6902450" algn="l"/>
                <a:tab pos="7342188" algn="l"/>
                <a:tab pos="7783513" algn="l"/>
                <a:tab pos="8224838" algn="l"/>
                <a:tab pos="8664575" algn="l"/>
                <a:tab pos="9105900" algn="l"/>
              </a:tabLst>
              <a:defRPr kumimoji="1" sz="1200">
                <a:solidFill>
                  <a:srgbClr val="404040"/>
                </a:solidFill>
                <a:latin typeface="Trebuchet MS" panose="020B0603020202020204" pitchFamily="34" charset="0"/>
              </a:defRPr>
            </a:lvl9pPr>
          </a:lstStyle>
          <a:p>
            <a:pPr eaLnBrk="1" fontAlgn="auto" hangingPunct="1">
              <a:spcBef>
                <a:spcPts val="580"/>
              </a:spcBef>
              <a:spcAft>
                <a:spcPts val="0"/>
              </a:spcAft>
              <a:buClr>
                <a:srgbClr val="003366"/>
              </a:buClr>
              <a:buSzPct val="75000"/>
              <a:buFont typeface="Wingdings 3" panose="05040102010807070707" pitchFamily="18" charset="2"/>
              <a:buNone/>
              <a:defRPr/>
            </a:pPr>
            <a:r>
              <a:rPr kumimoji="0" lang="ja-JP" altLang="en-US" sz="2319" dirty="0">
                <a:solidFill>
                  <a:srgbClr val="003366"/>
                </a:solidFill>
                <a:latin typeface="Arial" panose="020B0604020202020204" pitchFamily="34" charset="0"/>
                <a:ea typeface="ＭＳ Ｐゴシック" panose="020B0600070205080204" pitchFamily="50" charset="-128"/>
              </a:rPr>
              <a:t>　</a:t>
            </a:r>
            <a:r>
              <a:rPr kumimoji="0" lang="ja-JP" altLang="en-US" sz="2800" dirty="0">
                <a:solidFill>
                  <a:srgbClr val="003366"/>
                </a:solidFill>
                <a:latin typeface="メイリオ" panose="020B0604030504040204" pitchFamily="50" charset="-128"/>
              </a:rPr>
              <a:t>近年、カスハラが社会問題になっています。相手は「お客様」という優位な立場を背景として、高圧的な態度や言動、理不尽な要求をしてくる場合があり、担当する従業員の精神的・肉体的な負担は相当なものがあります。これに対応するためには、平素からの「対応手順」や「体制整備」そして「従業員教育」が必要です。</a:t>
            </a:r>
            <a:endParaRPr kumimoji="0" lang="en-US" altLang="ja-JP" sz="2800" dirty="0">
              <a:solidFill>
                <a:srgbClr val="003366"/>
              </a:solidFill>
              <a:latin typeface="メイリオ" panose="020B0604030504040204" pitchFamily="50" charset="-128"/>
            </a:endParaRPr>
          </a:p>
        </p:txBody>
      </p:sp>
      <p:sp>
        <p:nvSpPr>
          <p:cNvPr id="26628" name="スライド番号プレースホルダー 5">
            <a:extLst>
              <a:ext uri="{FF2B5EF4-FFF2-40B4-BE49-F238E27FC236}">
                <a16:creationId xmlns:a16="http://schemas.microsoft.com/office/drawing/2014/main" id="{94934597-C99A-6325-8215-09B3AD8DFBC6}"/>
              </a:ext>
            </a:extLst>
          </p:cNvPr>
          <p:cNvSpPr txBox="1">
            <a:spLocks noChangeArrowheads="1"/>
          </p:cNvSpPr>
          <p:nvPr/>
        </p:nvSpPr>
        <p:spPr bwMode="auto">
          <a:xfrm>
            <a:off x="9459913" y="6445250"/>
            <a:ext cx="609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lgn="r" eaLnBrk="1" hangingPunct="1">
              <a:spcBef>
                <a:spcPct val="0"/>
              </a:spcBef>
              <a:buClrTx/>
              <a:buSzTx/>
              <a:buFontTx/>
              <a:buNone/>
            </a:pPr>
            <a:fld id="{EAA49FF9-2ADA-4F4F-8A8F-C5567272D243}" type="slidenum">
              <a:rPr kumimoji="0" lang="ja-JP" altLang="en-US">
                <a:solidFill>
                  <a:srgbClr val="000000"/>
                </a:solidFill>
                <a:latin typeface="ＭＳ Ｐゴシック" panose="020B0600070205080204" pitchFamily="50" charset="-128"/>
              </a:rPr>
              <a:pPr algn="r" eaLnBrk="1" hangingPunct="1">
                <a:spcBef>
                  <a:spcPct val="0"/>
                </a:spcBef>
                <a:buClrTx/>
                <a:buSzTx/>
                <a:buFontTx/>
                <a:buNone/>
              </a:pPr>
              <a:t>3</a:t>
            </a:fld>
            <a:endParaRPr kumimoji="0" lang="ja-JP" altLang="en-US">
              <a:solidFill>
                <a:srgbClr val="000000"/>
              </a:solidFill>
              <a:latin typeface="ＭＳ Ｐゴシック" panose="020B0600070205080204" pitchFamily="50" charset="-128"/>
            </a:endParaRPr>
          </a:p>
        </p:txBody>
      </p:sp>
      <p:sp>
        <p:nvSpPr>
          <p:cNvPr id="5" name="二等辺三角形 4">
            <a:extLst>
              <a:ext uri="{FF2B5EF4-FFF2-40B4-BE49-F238E27FC236}">
                <a16:creationId xmlns:a16="http://schemas.microsoft.com/office/drawing/2014/main" id="{4260857C-4B21-9471-159A-E3FE75654DB0}"/>
              </a:ext>
            </a:extLst>
          </p:cNvPr>
          <p:cNvSpPr/>
          <p:nvPr/>
        </p:nvSpPr>
        <p:spPr>
          <a:xfrm rot="10800000">
            <a:off x="546100" y="3429000"/>
            <a:ext cx="9377363" cy="476250"/>
          </a:xfrm>
          <a:prstGeom prst="triangle">
            <a:avLst>
              <a:gd name="adj" fmla="val 50527"/>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latin typeface="+mn-ea"/>
            </a:endParaRPr>
          </a:p>
        </p:txBody>
      </p:sp>
      <p:sp>
        <p:nvSpPr>
          <p:cNvPr id="6" name="テキスト ボックス 9">
            <a:extLst>
              <a:ext uri="{FF2B5EF4-FFF2-40B4-BE49-F238E27FC236}">
                <a16:creationId xmlns:a16="http://schemas.microsoft.com/office/drawing/2014/main" id="{CDCFDAC2-8090-02D2-1F36-A8C4AC2714FA}"/>
              </a:ext>
            </a:extLst>
          </p:cNvPr>
          <p:cNvSpPr txBox="1">
            <a:spLocks noChangeArrowheads="1"/>
          </p:cNvSpPr>
          <p:nvPr/>
        </p:nvSpPr>
        <p:spPr bwMode="auto">
          <a:xfrm>
            <a:off x="407988" y="4000500"/>
            <a:ext cx="9377362" cy="2754313"/>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lgn="ctr" eaLnBrk="1" hangingPunct="1">
              <a:spcBef>
                <a:spcPts val="575"/>
              </a:spcBef>
              <a:buClr>
                <a:srgbClr val="003366"/>
              </a:buClr>
              <a:buSzPct val="75000"/>
              <a:buFont typeface="Wingdings 3" panose="05040102010807070707" pitchFamily="18" charset="2"/>
              <a:buNone/>
            </a:pPr>
            <a:r>
              <a:rPr kumimoji="0" lang="ja-JP" altLang="en-US" sz="2800">
                <a:solidFill>
                  <a:srgbClr val="FFFFFF"/>
                </a:solidFill>
                <a:latin typeface="Arial" panose="020B0604020202020204" pitchFamily="34" charset="0"/>
              </a:rPr>
              <a:t>＜本研修の目的＞</a:t>
            </a:r>
            <a:endParaRPr kumimoji="0" lang="en-US" altLang="ja-JP" sz="2800">
              <a:solidFill>
                <a:srgbClr val="FFFFFF"/>
              </a:solidFill>
              <a:latin typeface="Arial" panose="020B0604020202020204" pitchFamily="34" charset="0"/>
            </a:endParaRPr>
          </a:p>
          <a:p>
            <a:pPr eaLnBrk="1" hangingPunct="1">
              <a:spcBef>
                <a:spcPts val="575"/>
              </a:spcBef>
              <a:buClr>
                <a:srgbClr val="003366"/>
              </a:buClr>
              <a:buSzPct val="75000"/>
              <a:buFont typeface="Wingdings 3" panose="05040102010807070707" pitchFamily="18" charset="2"/>
              <a:buNone/>
            </a:pPr>
            <a:r>
              <a:rPr kumimoji="0" lang="ja-JP" altLang="en-US" sz="2800">
                <a:solidFill>
                  <a:srgbClr val="FFFFFF"/>
                </a:solidFill>
                <a:latin typeface="Arial" panose="020B0604020202020204" pitchFamily="34" charset="0"/>
              </a:rPr>
              <a:t>カスハラの「妥当性の有無」「労働者の就業環境が害されるもの」の例をご確認いただき、その上で「ヒアリング」「対応手順」等を学んでいただきます。最終的にご自分の職場での場面を想定し、自社における「対応手順書」の完成と、従業員への安心確保も目的とします。</a:t>
            </a:r>
            <a:endParaRPr kumimoji="0" lang="en-US" altLang="ja-JP" sz="2800">
              <a:solidFill>
                <a:srgbClr val="FFFFFF"/>
              </a:solidFill>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番号プレースホルダー 1">
            <a:extLst>
              <a:ext uri="{FF2B5EF4-FFF2-40B4-BE49-F238E27FC236}">
                <a16:creationId xmlns:a16="http://schemas.microsoft.com/office/drawing/2014/main" id="{6DE7EAE5-BBA8-1CF0-3E17-63A7F3BF3657}"/>
              </a:ext>
            </a:extLst>
          </p:cNvPr>
          <p:cNvSpPr>
            <a:spLocks noGrp="1"/>
          </p:cNvSpPr>
          <p:nvPr>
            <p:ph type="sldNum" sz="quarter" idx="12"/>
          </p:nvPr>
        </p:nvSpPr>
        <p:spPr bwMode="auto">
          <a:xfrm rot="10800000" flipV="1">
            <a:off x="9296400" y="6434138"/>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910A8B1E-DA9B-4634-B0BD-62CE3BD2C407}"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30</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B042ED18-B8DD-EB18-9633-3AAB224576E3}"/>
              </a:ext>
            </a:extLst>
          </p:cNvPr>
          <p:cNvSpPr txBox="1">
            <a:spLocks noChangeArrowheads="1"/>
          </p:cNvSpPr>
          <p:nvPr/>
        </p:nvSpPr>
        <p:spPr bwMode="auto">
          <a:xfrm>
            <a:off x="28575" y="141288"/>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3200" kern="0" dirty="0">
                <a:solidFill>
                  <a:srgbClr val="000000"/>
                </a:solidFill>
                <a:latin typeface="Arial" pitchFamily="34" charset="0"/>
                <a:ea typeface="+mj-ea"/>
                <a:cs typeface="+mj-cs"/>
              </a:rPr>
              <a:t>カスハラ発生時の具体的な対策は？ </a:t>
            </a:r>
          </a:p>
        </p:txBody>
      </p:sp>
      <p:sp>
        <p:nvSpPr>
          <p:cNvPr id="2" name="テキスト ボックス 1">
            <a:extLst>
              <a:ext uri="{FF2B5EF4-FFF2-40B4-BE49-F238E27FC236}">
                <a16:creationId xmlns:a16="http://schemas.microsoft.com/office/drawing/2014/main" id="{6D764695-8B4B-9B6A-2016-5D2D51506345}"/>
              </a:ext>
            </a:extLst>
          </p:cNvPr>
          <p:cNvSpPr txBox="1">
            <a:spLocks noChangeArrowheads="1"/>
          </p:cNvSpPr>
          <p:nvPr/>
        </p:nvSpPr>
        <p:spPr bwMode="auto">
          <a:xfrm>
            <a:off x="238125" y="1876425"/>
            <a:ext cx="9620250" cy="4524375"/>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lgn="ctr">
              <a:spcBef>
                <a:spcPct val="0"/>
              </a:spcBef>
              <a:buClrTx/>
              <a:buSzTx/>
              <a:buFontTx/>
              <a:buNone/>
            </a:pPr>
            <a:r>
              <a:rPr lang="ja-JP" altLang="en-US" sz="3200">
                <a:solidFill>
                  <a:schemeClr val="tx1"/>
                </a:solidFill>
              </a:rPr>
              <a:t>～対応手順例、情報共有～</a:t>
            </a:r>
            <a:endParaRPr lang="en-US" altLang="ja-JP" sz="3200">
              <a:solidFill>
                <a:schemeClr val="tx1"/>
              </a:solidFill>
            </a:endParaRPr>
          </a:p>
          <a:p>
            <a:pPr>
              <a:spcBef>
                <a:spcPct val="0"/>
              </a:spcBef>
              <a:buClrTx/>
              <a:buSzTx/>
              <a:buFontTx/>
              <a:buNone/>
            </a:pPr>
            <a:r>
              <a:rPr lang="ja-JP" altLang="en-US" sz="3200">
                <a:solidFill>
                  <a:schemeClr val="tx1"/>
                </a:solidFill>
              </a:rPr>
              <a:t>①いつ、どこで、誰が（一次対応）</a:t>
            </a:r>
            <a:endParaRPr lang="en-US" altLang="ja-JP" sz="3200">
              <a:solidFill>
                <a:schemeClr val="tx1"/>
              </a:solidFill>
            </a:endParaRPr>
          </a:p>
          <a:p>
            <a:pPr>
              <a:spcBef>
                <a:spcPct val="0"/>
              </a:spcBef>
              <a:buClrTx/>
              <a:buSzTx/>
              <a:buFontTx/>
              <a:buNone/>
            </a:pPr>
            <a:r>
              <a:rPr lang="ja-JP" altLang="en-US" sz="3200">
                <a:solidFill>
                  <a:schemeClr val="tx1"/>
                </a:solidFill>
              </a:rPr>
              <a:t>②どのようなクレームで</a:t>
            </a:r>
            <a:endParaRPr lang="en-US" altLang="ja-JP" sz="3200">
              <a:solidFill>
                <a:schemeClr val="tx1"/>
              </a:solidFill>
            </a:endParaRPr>
          </a:p>
          <a:p>
            <a:pPr>
              <a:spcBef>
                <a:spcPct val="0"/>
              </a:spcBef>
              <a:buClrTx/>
              <a:buSzTx/>
              <a:buFontTx/>
              <a:buNone/>
            </a:pPr>
            <a:r>
              <a:rPr lang="ja-JP" altLang="en-US" sz="3200">
                <a:solidFill>
                  <a:schemeClr val="tx1"/>
                </a:solidFill>
              </a:rPr>
              <a:t>③一次対応の中身</a:t>
            </a:r>
            <a:endParaRPr lang="en-US" altLang="ja-JP" sz="3200">
              <a:solidFill>
                <a:schemeClr val="tx1"/>
              </a:solidFill>
            </a:endParaRPr>
          </a:p>
          <a:p>
            <a:pPr>
              <a:spcBef>
                <a:spcPct val="0"/>
              </a:spcBef>
              <a:buClrTx/>
              <a:buSzTx/>
              <a:buFontTx/>
              <a:buNone/>
            </a:pPr>
            <a:r>
              <a:rPr lang="ja-JP" altLang="en-US" sz="3200">
                <a:solidFill>
                  <a:schemeClr val="tx1"/>
                </a:solidFill>
              </a:rPr>
              <a:t>④</a:t>
            </a:r>
            <a:r>
              <a:rPr lang="en-US" altLang="ja-JP" sz="3200">
                <a:solidFill>
                  <a:schemeClr val="tx1"/>
                </a:solidFill>
              </a:rPr>
              <a:t>【</a:t>
            </a:r>
            <a:r>
              <a:rPr lang="ja-JP" altLang="en-US" sz="3200">
                <a:solidFill>
                  <a:schemeClr val="tx1"/>
                </a:solidFill>
              </a:rPr>
              <a:t>ジャッジ</a:t>
            </a:r>
            <a:r>
              <a:rPr lang="en-US" altLang="ja-JP" sz="3200">
                <a:solidFill>
                  <a:schemeClr val="tx1"/>
                </a:solidFill>
              </a:rPr>
              <a:t>】</a:t>
            </a:r>
            <a:r>
              <a:rPr lang="ja-JP" altLang="en-US" sz="3200">
                <a:solidFill>
                  <a:schemeClr val="tx1"/>
                </a:solidFill>
              </a:rPr>
              <a:t>の上、二次対応</a:t>
            </a:r>
            <a:endParaRPr lang="en-US" altLang="ja-JP" sz="3200">
              <a:solidFill>
                <a:schemeClr val="tx1"/>
              </a:solidFill>
            </a:endParaRPr>
          </a:p>
          <a:p>
            <a:pPr>
              <a:spcBef>
                <a:spcPct val="0"/>
              </a:spcBef>
              <a:buClrTx/>
              <a:buSzTx/>
              <a:buFontTx/>
              <a:buNone/>
            </a:pPr>
            <a:r>
              <a:rPr lang="ja-JP" altLang="en-US" sz="3200">
                <a:solidFill>
                  <a:schemeClr val="tx1"/>
                </a:solidFill>
              </a:rPr>
              <a:t>⑤結果</a:t>
            </a:r>
            <a:endParaRPr lang="en-US" altLang="ja-JP" sz="3200">
              <a:solidFill>
                <a:schemeClr val="tx1"/>
              </a:solidFill>
            </a:endParaRPr>
          </a:p>
          <a:p>
            <a:pPr>
              <a:spcBef>
                <a:spcPct val="0"/>
              </a:spcBef>
              <a:buClrTx/>
              <a:buSzTx/>
              <a:buFontTx/>
              <a:buNone/>
            </a:pPr>
            <a:r>
              <a:rPr lang="ja-JP" altLang="en-US" sz="3200">
                <a:solidFill>
                  <a:schemeClr val="tx1"/>
                </a:solidFill>
              </a:rPr>
              <a:t>⑥今回の問題点、今後の改善点</a:t>
            </a:r>
            <a:endParaRPr lang="en-US" altLang="ja-JP" sz="3200">
              <a:solidFill>
                <a:schemeClr val="tx1"/>
              </a:solidFill>
            </a:endParaRPr>
          </a:p>
          <a:p>
            <a:pPr>
              <a:spcBef>
                <a:spcPct val="0"/>
              </a:spcBef>
              <a:buClrTx/>
              <a:buSzTx/>
              <a:buFontTx/>
              <a:buNone/>
            </a:pPr>
            <a:r>
              <a:rPr lang="ja-JP" altLang="en-US" sz="3200">
                <a:solidFill>
                  <a:schemeClr val="tx1"/>
                </a:solidFill>
              </a:rPr>
              <a:t>⑦本部（相談窓口）に報告</a:t>
            </a:r>
            <a:endParaRPr lang="en-US" altLang="ja-JP" sz="3200">
              <a:solidFill>
                <a:schemeClr val="tx1"/>
              </a:solidFill>
            </a:endParaRPr>
          </a:p>
          <a:p>
            <a:pPr>
              <a:spcBef>
                <a:spcPct val="0"/>
              </a:spcBef>
              <a:buClrTx/>
              <a:buSzTx/>
              <a:buFontTx/>
              <a:buNone/>
            </a:pPr>
            <a:r>
              <a:rPr lang="ja-JP" altLang="en-US" sz="3200">
                <a:solidFill>
                  <a:schemeClr val="tx1"/>
                </a:solidFill>
              </a:rPr>
              <a:t>⑧本部（相談窓口）が必要と判断した場合全社展開</a:t>
            </a:r>
          </a:p>
        </p:txBody>
      </p:sp>
      <p:sp>
        <p:nvSpPr>
          <p:cNvPr id="79877" name="AutoShape 6">
            <a:extLst>
              <a:ext uri="{FF2B5EF4-FFF2-40B4-BE49-F238E27FC236}">
                <a16:creationId xmlns:a16="http://schemas.microsoft.com/office/drawing/2014/main" id="{E4776979-9259-74BD-7FAF-0CF9819E80F0}"/>
              </a:ext>
            </a:extLst>
          </p:cNvPr>
          <p:cNvSpPr>
            <a:spLocks noChangeArrowheads="1"/>
          </p:cNvSpPr>
          <p:nvPr/>
        </p:nvSpPr>
        <p:spPr bwMode="auto">
          <a:xfrm>
            <a:off x="4471988" y="1492250"/>
            <a:ext cx="839787" cy="360363"/>
          </a:xfrm>
          <a:prstGeom prst="downArrow">
            <a:avLst>
              <a:gd name="adj1" fmla="val 50000"/>
              <a:gd name="adj2" fmla="val 37569"/>
            </a:avLst>
          </a:prstGeom>
          <a:solidFill>
            <a:srgbClr val="33CCCC"/>
          </a:solidFill>
          <a:ln w="9360">
            <a:solidFill>
              <a:srgbClr val="003366"/>
            </a:solidFill>
            <a:miter lim="800000"/>
            <a:headEnd/>
            <a:tailEnd/>
          </a:ln>
        </p:spPr>
        <p:txBody>
          <a:bodyPr wrap="none" anchor="ctr"/>
          <a:lstStyle>
            <a:lvl1pPr defTabSz="449263">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defTabSz="449263">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defTabSz="449263">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defTabSz="449263">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49263"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eaLnBrk="1" hangingPunct="1">
              <a:spcBef>
                <a:spcPct val="20000"/>
              </a:spcBef>
              <a:buClr>
                <a:srgbClr val="003366"/>
              </a:buClr>
              <a:buSzTx/>
              <a:buFontTx/>
              <a:buNone/>
            </a:pPr>
            <a:endParaRPr lang="ja-JP" altLang="en-US" sz="3200">
              <a:solidFill>
                <a:srgbClr val="FFFFFF"/>
              </a:solidFill>
              <a:latin typeface="Arial" panose="020B0604020202020204" pitchFamily="34" charset="0"/>
              <a:ea typeface="HG丸ｺﾞｼｯｸM-PRO" panose="020F0600000000000000" pitchFamily="50" charset="-128"/>
            </a:endParaRPr>
          </a:p>
        </p:txBody>
      </p:sp>
      <p:sp>
        <p:nvSpPr>
          <p:cNvPr id="79878" name="テキスト ボックス 5">
            <a:extLst>
              <a:ext uri="{FF2B5EF4-FFF2-40B4-BE49-F238E27FC236}">
                <a16:creationId xmlns:a16="http://schemas.microsoft.com/office/drawing/2014/main" id="{8C30E9A9-BAF2-3D4B-86F6-15ECE03DABC8}"/>
              </a:ext>
            </a:extLst>
          </p:cNvPr>
          <p:cNvSpPr txBox="1">
            <a:spLocks noChangeArrowheads="1"/>
          </p:cNvSpPr>
          <p:nvPr/>
        </p:nvSpPr>
        <p:spPr bwMode="auto">
          <a:xfrm>
            <a:off x="931863" y="908050"/>
            <a:ext cx="7920037"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⑦検証、および今後の対策、⑧情報共有</a:t>
            </a:r>
            <a:endParaRPr lang="en-US" altLang="ja-JP" sz="320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スライド番号プレースホルダー 1">
            <a:extLst>
              <a:ext uri="{FF2B5EF4-FFF2-40B4-BE49-F238E27FC236}">
                <a16:creationId xmlns:a16="http://schemas.microsoft.com/office/drawing/2014/main" id="{E53EC5D3-865F-3D59-BC0B-4018DB519C15}"/>
              </a:ext>
            </a:extLst>
          </p:cNvPr>
          <p:cNvSpPr>
            <a:spLocks noGrp="1"/>
          </p:cNvSpPr>
          <p:nvPr>
            <p:ph type="sldNum" sz="quarter" idx="12"/>
          </p:nvPr>
        </p:nvSpPr>
        <p:spPr bwMode="auto">
          <a:xfrm rot="10800000" flipV="1">
            <a:off x="9417050" y="639286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EE0E1925-393F-44BD-B085-B96F7254DFAA}"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31</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35008E19-3451-9151-701B-A92AFBCE490B}"/>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カスハラ対策の対応は？ </a:t>
            </a:r>
          </a:p>
        </p:txBody>
      </p:sp>
      <p:sp>
        <p:nvSpPr>
          <p:cNvPr id="81924" name="テキスト ボックス 5">
            <a:extLst>
              <a:ext uri="{FF2B5EF4-FFF2-40B4-BE49-F238E27FC236}">
                <a16:creationId xmlns:a16="http://schemas.microsoft.com/office/drawing/2014/main" id="{DAAE9731-CA75-2D80-EF93-0AEE339A2BC6}"/>
              </a:ext>
            </a:extLst>
          </p:cNvPr>
          <p:cNvSpPr txBox="1">
            <a:spLocks noChangeArrowheads="1"/>
          </p:cNvSpPr>
          <p:nvPr/>
        </p:nvSpPr>
        <p:spPr bwMode="auto">
          <a:xfrm>
            <a:off x="914400" y="795338"/>
            <a:ext cx="8283575"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dirty="0">
                <a:solidFill>
                  <a:schemeClr val="tx1"/>
                </a:solidFill>
              </a:rPr>
              <a:t>カスハラマニュアル</a:t>
            </a:r>
            <a:endParaRPr lang="en-US" altLang="ja-JP" sz="3200" dirty="0">
              <a:solidFill>
                <a:schemeClr val="tx1"/>
              </a:solidFill>
            </a:endParaRPr>
          </a:p>
        </p:txBody>
      </p:sp>
      <p:pic>
        <p:nvPicPr>
          <p:cNvPr id="81925" name="図 2">
            <a:extLst>
              <a:ext uri="{FF2B5EF4-FFF2-40B4-BE49-F238E27FC236}">
                <a16:creationId xmlns:a16="http://schemas.microsoft.com/office/drawing/2014/main" id="{264291A9-B9F8-FC45-674E-93AEC90B6F4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638" y="1535113"/>
            <a:ext cx="4032250" cy="5102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81926" name="図 5">
            <a:extLst>
              <a:ext uri="{FF2B5EF4-FFF2-40B4-BE49-F238E27FC236}">
                <a16:creationId xmlns:a16="http://schemas.microsoft.com/office/drawing/2014/main" id="{5989928F-974F-E3CE-B441-E95F794E7DA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903788" y="1535113"/>
            <a:ext cx="4392612" cy="5102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a:extLst>
              <a:ext uri="{FF2B5EF4-FFF2-40B4-BE49-F238E27FC236}">
                <a16:creationId xmlns:a16="http://schemas.microsoft.com/office/drawing/2014/main" id="{3415021E-A45A-4D5B-73EF-0E327EB07EBB}"/>
              </a:ext>
            </a:extLst>
          </p:cNvPr>
          <p:cNvSpPr>
            <a:spLocks noGrp="1" noChangeArrowheads="1"/>
          </p:cNvSpPr>
          <p:nvPr>
            <p:ph type="title"/>
          </p:nvPr>
        </p:nvSpPr>
        <p:spPr>
          <a:xfrm>
            <a:off x="95250" y="158750"/>
            <a:ext cx="9906000" cy="496888"/>
          </a:xfrm>
          <a:gradFill rotWithShape="1">
            <a:gsLst>
              <a:gs pos="0">
                <a:schemeClr val="folHlink"/>
              </a:gs>
              <a:gs pos="50000">
                <a:schemeClr val="bg1"/>
              </a:gs>
              <a:gs pos="100000">
                <a:schemeClr val="folHlink"/>
              </a:gs>
            </a:gsLst>
            <a:lin ang="5400000" scaled="1"/>
          </a:gradFill>
          <a:effectLst>
            <a:outerShdw dist="107763" dir="2700000" algn="ctr" rotWithShape="0">
              <a:schemeClr val="bg2">
                <a:alpha val="50000"/>
              </a:schemeClr>
            </a:outerShdw>
          </a:effectLst>
        </p:spPr>
        <p:txBody>
          <a:bodyPr rtlCol="0">
            <a:normAutofit fontScale="90000"/>
          </a:bodyPr>
          <a:lstStyle/>
          <a:p>
            <a:pPr eaLnBrk="1" fontAlgn="auto" hangingPunct="1">
              <a:spcAft>
                <a:spcPts val="0"/>
              </a:spcAft>
              <a:defRPr/>
            </a:pPr>
            <a:r>
              <a:rPr lang="ja-JP" altLang="en-US" sz="3140" dirty="0">
                <a:solidFill>
                  <a:schemeClr val="tx1"/>
                </a:solidFill>
              </a:rPr>
              <a:t>　　　全体周知　カスハラポスター（厚労省）の活用</a:t>
            </a:r>
            <a:endParaRPr lang="ja-JP" altLang="en-US" dirty="0">
              <a:solidFill>
                <a:schemeClr val="tx1"/>
              </a:solidFill>
            </a:endParaRPr>
          </a:p>
        </p:txBody>
      </p:sp>
      <p:sp>
        <p:nvSpPr>
          <p:cNvPr id="98307" name="スライド番号プレースホルダー 1">
            <a:extLst>
              <a:ext uri="{FF2B5EF4-FFF2-40B4-BE49-F238E27FC236}">
                <a16:creationId xmlns:a16="http://schemas.microsoft.com/office/drawing/2014/main" id="{F3D4502F-12D1-DAF5-49F1-67A6A8E54478}"/>
              </a:ext>
            </a:extLst>
          </p:cNvPr>
          <p:cNvSpPr txBox="1">
            <a:spLocks noChangeArrowheads="1"/>
          </p:cNvSpPr>
          <p:nvPr/>
        </p:nvSpPr>
        <p:spPr bwMode="auto">
          <a:xfrm>
            <a:off x="9296400" y="6326188"/>
            <a:ext cx="598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lgn="r" eaLnBrk="1" hangingPunct="1">
              <a:spcBef>
                <a:spcPct val="0"/>
              </a:spcBef>
              <a:buClrTx/>
              <a:buSzTx/>
              <a:buFontTx/>
              <a:buNone/>
            </a:pPr>
            <a:fld id="{70603F8C-920A-4CDE-91CD-E69200C25C24}" type="slidenum">
              <a:rPr lang="en-US" altLang="ja-JP" sz="1600">
                <a:solidFill>
                  <a:srgbClr val="000000"/>
                </a:solidFill>
                <a:latin typeface="Times New Roman" panose="02020603050405020304" pitchFamily="18" charset="0"/>
                <a:ea typeface="ＭＳ Ｐゴシック" panose="020B0600070205080204" pitchFamily="50" charset="-128"/>
              </a:rPr>
              <a:pPr algn="r" eaLnBrk="1" hangingPunct="1">
                <a:spcBef>
                  <a:spcPct val="0"/>
                </a:spcBef>
                <a:buClrTx/>
                <a:buSzTx/>
                <a:buFontTx/>
                <a:buNone/>
              </a:pPr>
              <a:t>32</a:t>
            </a:fld>
            <a:endParaRPr lang="en-US" altLang="ja-JP" sz="1600">
              <a:solidFill>
                <a:srgbClr val="000000"/>
              </a:solidFill>
              <a:latin typeface="Times New Roman" panose="02020603050405020304" pitchFamily="18" charset="0"/>
              <a:ea typeface="ＭＳ Ｐゴシック" panose="020B0600070205080204" pitchFamily="50" charset="-128"/>
            </a:endParaRPr>
          </a:p>
        </p:txBody>
      </p:sp>
      <p:pic>
        <p:nvPicPr>
          <p:cNvPr id="98308" name="図 3">
            <a:extLst>
              <a:ext uri="{FF2B5EF4-FFF2-40B4-BE49-F238E27FC236}">
                <a16:creationId xmlns:a16="http://schemas.microsoft.com/office/drawing/2014/main" id="{844CC607-280E-2BB6-1291-4D8DD1F546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3338" y="827088"/>
            <a:ext cx="7561262" cy="592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a:extLst>
              <a:ext uri="{FF2B5EF4-FFF2-40B4-BE49-F238E27FC236}">
                <a16:creationId xmlns:a16="http://schemas.microsoft.com/office/drawing/2014/main" id="{D4B33F78-DB08-6808-311D-8DBA9528A3ED}"/>
              </a:ext>
            </a:extLst>
          </p:cNvPr>
          <p:cNvSpPr>
            <a:spLocks noGrp="1" noChangeArrowheads="1"/>
          </p:cNvSpPr>
          <p:nvPr>
            <p:ph type="title"/>
          </p:nvPr>
        </p:nvSpPr>
        <p:spPr>
          <a:xfrm>
            <a:off x="517525" y="500063"/>
            <a:ext cx="8683625" cy="473075"/>
          </a:xfrm>
          <a:gradFill rotWithShape="1">
            <a:gsLst>
              <a:gs pos="0">
                <a:schemeClr val="folHlink"/>
              </a:gs>
              <a:gs pos="50000">
                <a:schemeClr val="bg1"/>
              </a:gs>
              <a:gs pos="100000">
                <a:schemeClr val="folHlink"/>
              </a:gs>
            </a:gsLst>
            <a:lin ang="5400000" scaled="1"/>
          </a:gradFill>
          <a:effectLst>
            <a:outerShdw dist="107763" dir="2700000" algn="ctr" rotWithShape="0">
              <a:schemeClr val="bg2">
                <a:alpha val="50000"/>
              </a:schemeClr>
            </a:outerShdw>
          </a:effectLst>
        </p:spPr>
        <p:txBody>
          <a:bodyPr rtlCol="0">
            <a:normAutofit fontScale="90000"/>
          </a:bodyPr>
          <a:lstStyle/>
          <a:p>
            <a:pPr defTabSz="378607" eaLnBrk="1" fontAlgn="auto" hangingPunct="1">
              <a:spcAft>
                <a:spcPts val="0"/>
              </a:spcAft>
              <a:defRPr/>
            </a:pPr>
            <a:r>
              <a:rPr lang="ja-JP" altLang="en-US" sz="2319" dirty="0"/>
              <a:t> 　　</a:t>
            </a:r>
            <a:r>
              <a:rPr lang="ja-JP" altLang="en-US" sz="2800" dirty="0">
                <a:solidFill>
                  <a:schemeClr val="tx1"/>
                </a:solidFill>
              </a:rPr>
              <a:t>今回の内容をアレンジしてください！</a:t>
            </a:r>
          </a:p>
        </p:txBody>
      </p:sp>
      <p:sp>
        <p:nvSpPr>
          <p:cNvPr id="510979" name="Rectangle 3">
            <a:extLst>
              <a:ext uri="{FF2B5EF4-FFF2-40B4-BE49-F238E27FC236}">
                <a16:creationId xmlns:a16="http://schemas.microsoft.com/office/drawing/2014/main" id="{57B95EB1-84C2-C4C2-8974-AE47CA09182E}"/>
              </a:ext>
            </a:extLst>
          </p:cNvPr>
          <p:cNvSpPr>
            <a:spLocks noGrp="1" noChangeArrowheads="1"/>
          </p:cNvSpPr>
          <p:nvPr>
            <p:ph idx="1"/>
          </p:nvPr>
        </p:nvSpPr>
        <p:spPr>
          <a:xfrm>
            <a:off x="2390775" y="3860800"/>
            <a:ext cx="6905625" cy="2778125"/>
          </a:xfrm>
          <a:solidFill>
            <a:srgbClr val="FFCC66"/>
          </a:solidFill>
          <a:effectLst>
            <a:outerShdw dist="107763" dir="2700000" algn="ctr" rotWithShape="0">
              <a:schemeClr val="bg2">
                <a:alpha val="50000"/>
              </a:schemeClr>
            </a:outerShdw>
          </a:effectLst>
        </p:spPr>
        <p:txBody>
          <a:bodyPr rtlCol="0">
            <a:normAutofit lnSpcReduction="10000"/>
          </a:bodyPr>
          <a:lstStyle/>
          <a:p>
            <a:pPr marL="227164" indent="-227164" defTabSz="378607" eaLnBrk="1" fontAlgn="auto" hangingPunct="1">
              <a:spcBef>
                <a:spcPts val="828"/>
              </a:spcBef>
              <a:spcAft>
                <a:spcPts val="0"/>
              </a:spcAft>
              <a:buClr>
                <a:schemeClr val="accent3"/>
              </a:buClr>
              <a:buFont typeface="Wingdings 3" charset="2"/>
              <a:buNone/>
              <a:defRPr/>
            </a:pPr>
            <a:r>
              <a:rPr lang="ja-JP" altLang="en-US" sz="2600" dirty="0">
                <a:solidFill>
                  <a:schemeClr val="tx1">
                    <a:lumMod val="75000"/>
                    <a:lumOff val="25000"/>
                  </a:schemeClr>
                </a:solidFill>
                <a:latin typeface="+mj-ea"/>
                <a:ea typeface="+mj-ea"/>
              </a:rPr>
              <a:t>社会保険労務士法人ひなそよ</a:t>
            </a:r>
            <a:endParaRPr lang="en-US" altLang="ja-JP" sz="2600" dirty="0">
              <a:solidFill>
                <a:schemeClr val="tx1">
                  <a:lumMod val="75000"/>
                  <a:lumOff val="25000"/>
                </a:schemeClr>
              </a:solidFill>
              <a:latin typeface="+mj-ea"/>
              <a:ea typeface="+mj-ea"/>
            </a:endParaRPr>
          </a:p>
          <a:p>
            <a:pPr marL="227164" indent="-227164" defTabSz="378607" eaLnBrk="1" fontAlgn="auto" hangingPunct="1">
              <a:spcBef>
                <a:spcPts val="828"/>
              </a:spcBef>
              <a:spcAft>
                <a:spcPts val="0"/>
              </a:spcAft>
              <a:buClr>
                <a:schemeClr val="accent3"/>
              </a:buClr>
              <a:buFont typeface="Wingdings 3" charset="2"/>
              <a:buNone/>
              <a:defRPr/>
            </a:pPr>
            <a:r>
              <a:rPr lang="ja-JP" altLang="ja-JP" sz="2600" dirty="0">
                <a:solidFill>
                  <a:schemeClr val="tx1">
                    <a:lumMod val="75000"/>
                    <a:lumOff val="25000"/>
                  </a:schemeClr>
                </a:solidFill>
                <a:latin typeface="+mj-ea"/>
                <a:ea typeface="+mj-ea"/>
              </a:rPr>
              <a:t>〒</a:t>
            </a:r>
            <a:r>
              <a:rPr lang="ja-JP" altLang="en-US" sz="2600" dirty="0">
                <a:solidFill>
                  <a:schemeClr val="tx1">
                    <a:lumMod val="75000"/>
                    <a:lumOff val="25000"/>
                  </a:schemeClr>
                </a:solidFill>
                <a:latin typeface="+mj-ea"/>
                <a:ea typeface="+mj-ea"/>
              </a:rPr>
              <a:t>７９０</a:t>
            </a:r>
            <a:r>
              <a:rPr lang="en-US" altLang="ja-JP" sz="2600" dirty="0">
                <a:solidFill>
                  <a:schemeClr val="tx1">
                    <a:lumMod val="75000"/>
                    <a:lumOff val="25000"/>
                  </a:schemeClr>
                </a:solidFill>
                <a:latin typeface="+mj-ea"/>
                <a:ea typeface="+mj-ea"/>
              </a:rPr>
              <a:t>-</a:t>
            </a:r>
            <a:r>
              <a:rPr lang="ja-JP" altLang="en-US" sz="2600" dirty="0">
                <a:solidFill>
                  <a:schemeClr val="tx1">
                    <a:lumMod val="75000"/>
                    <a:lumOff val="25000"/>
                  </a:schemeClr>
                </a:solidFill>
                <a:latin typeface="+mj-ea"/>
                <a:ea typeface="+mj-ea"/>
              </a:rPr>
              <a:t>０９６３</a:t>
            </a:r>
            <a:endParaRPr lang="ja-JP" altLang="ja-JP" sz="2600" dirty="0">
              <a:solidFill>
                <a:schemeClr val="tx1">
                  <a:lumMod val="75000"/>
                  <a:lumOff val="25000"/>
                </a:schemeClr>
              </a:solidFill>
              <a:latin typeface="+mj-ea"/>
              <a:ea typeface="+mj-ea"/>
            </a:endParaRPr>
          </a:p>
          <a:p>
            <a:pPr marL="227164" indent="-227164" defTabSz="378607" eaLnBrk="1" fontAlgn="auto" hangingPunct="1">
              <a:spcBef>
                <a:spcPts val="828"/>
              </a:spcBef>
              <a:spcAft>
                <a:spcPts val="0"/>
              </a:spcAft>
              <a:buClr>
                <a:schemeClr val="accent3"/>
              </a:buClr>
              <a:buFont typeface="Wingdings 3" charset="2"/>
              <a:buNone/>
              <a:defRPr/>
            </a:pPr>
            <a:r>
              <a:rPr lang="ja-JP" altLang="en-US" sz="2600" dirty="0">
                <a:solidFill>
                  <a:schemeClr val="tx1">
                    <a:lumMod val="75000"/>
                    <a:lumOff val="25000"/>
                  </a:schemeClr>
                </a:solidFill>
                <a:latin typeface="+mj-ea"/>
                <a:ea typeface="+mj-ea"/>
              </a:rPr>
              <a:t>松山市小坂５丁目３番５号</a:t>
            </a:r>
            <a:endParaRPr lang="en-US" altLang="ja-JP" sz="2600" dirty="0">
              <a:solidFill>
                <a:schemeClr val="tx1">
                  <a:lumMod val="75000"/>
                  <a:lumOff val="25000"/>
                </a:schemeClr>
              </a:solidFill>
              <a:latin typeface="+mj-ea"/>
              <a:ea typeface="+mj-ea"/>
            </a:endParaRPr>
          </a:p>
          <a:p>
            <a:pPr marL="227164" indent="-227164" defTabSz="378607" eaLnBrk="1" fontAlgn="auto" hangingPunct="1">
              <a:spcBef>
                <a:spcPts val="828"/>
              </a:spcBef>
              <a:spcAft>
                <a:spcPts val="0"/>
              </a:spcAft>
              <a:buClr>
                <a:schemeClr val="accent3"/>
              </a:buClr>
              <a:buFont typeface="Wingdings 3" charset="2"/>
              <a:buNone/>
              <a:defRPr/>
            </a:pPr>
            <a:r>
              <a:rPr lang="ja-JP" altLang="en-US" sz="2600" dirty="0">
                <a:solidFill>
                  <a:schemeClr val="tx1">
                    <a:lumMod val="75000"/>
                    <a:lumOff val="25000"/>
                  </a:schemeClr>
                </a:solidFill>
                <a:latin typeface="+mj-ea"/>
                <a:ea typeface="+mj-ea"/>
              </a:rPr>
              <a:t>シャトー・ド・フェニックス２０２号</a:t>
            </a:r>
            <a:endParaRPr lang="ja-JP" altLang="ja-JP" sz="2600" dirty="0">
              <a:solidFill>
                <a:schemeClr val="tx1">
                  <a:lumMod val="75000"/>
                  <a:lumOff val="25000"/>
                </a:schemeClr>
              </a:solidFill>
              <a:latin typeface="+mj-ea"/>
              <a:ea typeface="+mj-ea"/>
            </a:endParaRPr>
          </a:p>
          <a:p>
            <a:pPr marL="0" indent="0" defTabSz="378607" eaLnBrk="1" fontAlgn="auto" hangingPunct="1">
              <a:spcBef>
                <a:spcPts val="828"/>
              </a:spcBef>
              <a:spcAft>
                <a:spcPts val="0"/>
              </a:spcAft>
              <a:buClr>
                <a:schemeClr val="accent3"/>
              </a:buClr>
              <a:buFont typeface="Wingdings 3" charset="2"/>
              <a:buNone/>
              <a:defRPr/>
            </a:pPr>
            <a:r>
              <a:rPr lang="en-US" altLang="ja-JP" sz="2600" dirty="0">
                <a:solidFill>
                  <a:schemeClr val="tx1">
                    <a:lumMod val="75000"/>
                    <a:lumOff val="25000"/>
                  </a:schemeClr>
                </a:solidFill>
                <a:latin typeface="+mj-ea"/>
                <a:ea typeface="+mj-ea"/>
              </a:rPr>
              <a:t>TEL </a:t>
            </a:r>
            <a:r>
              <a:rPr lang="ja-JP" altLang="en-US" sz="2600" dirty="0">
                <a:solidFill>
                  <a:schemeClr val="tx1">
                    <a:lumMod val="75000"/>
                    <a:lumOff val="25000"/>
                  </a:schemeClr>
                </a:solidFill>
                <a:latin typeface="+mj-ea"/>
                <a:ea typeface="+mj-ea"/>
              </a:rPr>
              <a:t>０８９－０４８－８０３０　</a:t>
            </a:r>
            <a:endParaRPr lang="en-US" altLang="ja-JP" sz="2600" dirty="0">
              <a:solidFill>
                <a:schemeClr val="tx1">
                  <a:lumMod val="75000"/>
                  <a:lumOff val="25000"/>
                </a:schemeClr>
              </a:solidFill>
              <a:latin typeface="+mj-ea"/>
              <a:ea typeface="+mj-ea"/>
            </a:endParaRPr>
          </a:p>
          <a:p>
            <a:pPr marL="0" indent="0" defTabSz="378607" eaLnBrk="1" fontAlgn="auto" hangingPunct="1">
              <a:spcBef>
                <a:spcPts val="828"/>
              </a:spcBef>
              <a:spcAft>
                <a:spcPts val="0"/>
              </a:spcAft>
              <a:buClr>
                <a:schemeClr val="accent3"/>
              </a:buClr>
              <a:buFont typeface="Wingdings 3" charset="2"/>
              <a:buNone/>
              <a:defRPr/>
            </a:pPr>
            <a:r>
              <a:rPr lang="en-US" altLang="ja-JP" sz="2600" dirty="0">
                <a:solidFill>
                  <a:schemeClr val="tx1">
                    <a:lumMod val="75000"/>
                    <a:lumOff val="25000"/>
                  </a:schemeClr>
                </a:solidFill>
                <a:latin typeface="+mj-ea"/>
                <a:ea typeface="+mj-ea"/>
              </a:rPr>
              <a:t>Mail</a:t>
            </a:r>
            <a:r>
              <a:rPr lang="ja-JP" altLang="en-US" sz="2600" dirty="0">
                <a:solidFill>
                  <a:schemeClr val="tx1"/>
                </a:solidFill>
                <a:latin typeface="+mj-ea"/>
                <a:ea typeface="+mj-ea"/>
              </a:rPr>
              <a:t>　</a:t>
            </a:r>
            <a:r>
              <a:rPr lang="en-US" altLang="ja-JP" sz="2600" dirty="0">
                <a:solidFill>
                  <a:schemeClr val="tx1"/>
                </a:solidFill>
                <a:latin typeface="+mj-ea"/>
                <a:ea typeface="+mj-ea"/>
                <a:hlinkClick r:id="rId2">
                  <a:extLst>
                    <a:ext uri="{A12FA001-AC4F-418D-AE19-62706E023703}">
                      <ahyp:hlinkClr xmlns:ahyp="http://schemas.microsoft.com/office/drawing/2018/hyperlinkcolor" val="tx"/>
                    </a:ext>
                  </a:extLst>
                </a:hlinkClick>
              </a:rPr>
              <a:t>info@suzuki-sr.info</a:t>
            </a:r>
            <a:endParaRPr lang="en-US" altLang="ja-JP" sz="2600" dirty="0">
              <a:solidFill>
                <a:schemeClr val="tx1"/>
              </a:solidFill>
              <a:latin typeface="+mj-ea"/>
              <a:ea typeface="+mj-ea"/>
            </a:endParaRPr>
          </a:p>
          <a:p>
            <a:pPr marL="0" indent="0" defTabSz="378607" eaLnBrk="1" fontAlgn="auto" hangingPunct="1">
              <a:spcBef>
                <a:spcPts val="828"/>
              </a:spcBef>
              <a:spcAft>
                <a:spcPts val="0"/>
              </a:spcAft>
              <a:buClr>
                <a:schemeClr val="accent3"/>
              </a:buClr>
              <a:buFont typeface="Wingdings 3" charset="2"/>
              <a:buNone/>
              <a:defRPr/>
            </a:pPr>
            <a:endParaRPr lang="en-US" altLang="ja-JP" sz="2600" dirty="0">
              <a:solidFill>
                <a:schemeClr val="tx1">
                  <a:lumMod val="75000"/>
                  <a:lumOff val="25000"/>
                </a:schemeClr>
              </a:solidFill>
              <a:latin typeface="+mj-ea"/>
              <a:ea typeface="+mj-ea"/>
            </a:endParaRPr>
          </a:p>
          <a:p>
            <a:pPr marL="227164" indent="-227164" defTabSz="378607" eaLnBrk="1" fontAlgn="auto" hangingPunct="1">
              <a:spcBef>
                <a:spcPts val="828"/>
              </a:spcBef>
              <a:spcAft>
                <a:spcPts val="0"/>
              </a:spcAft>
              <a:buClr>
                <a:schemeClr val="accent3"/>
              </a:buClr>
              <a:buFont typeface="Wingdings 3" charset="2"/>
              <a:buNone/>
              <a:defRPr/>
            </a:pPr>
            <a:endParaRPr lang="ja-JP" altLang="ja-JP" sz="2800" dirty="0">
              <a:solidFill>
                <a:schemeClr val="tx1"/>
              </a:solidFill>
              <a:latin typeface="+mn-ea"/>
            </a:endParaRPr>
          </a:p>
          <a:p>
            <a:pPr marL="227164" indent="-227164" defTabSz="378607" eaLnBrk="1" fontAlgn="auto" hangingPunct="1">
              <a:spcBef>
                <a:spcPts val="828"/>
              </a:spcBef>
              <a:spcAft>
                <a:spcPts val="0"/>
              </a:spcAft>
              <a:buClr>
                <a:schemeClr val="accent3"/>
              </a:buClr>
              <a:buFont typeface="Wingdings 3" charset="2"/>
              <a:buNone/>
              <a:defRPr/>
            </a:pPr>
            <a:endParaRPr lang="en-US" altLang="ja-JP" sz="2319" dirty="0">
              <a:solidFill>
                <a:schemeClr val="tx1">
                  <a:lumMod val="75000"/>
                  <a:lumOff val="25000"/>
                </a:schemeClr>
              </a:solidFill>
              <a:latin typeface="HG丸ｺﾞｼｯｸM-PRO" pitchFamily="50" charset="-128"/>
              <a:ea typeface="HG丸ｺﾞｼｯｸM-PRO" pitchFamily="50" charset="-128"/>
            </a:endParaRPr>
          </a:p>
          <a:p>
            <a:pPr marL="227164" indent="-227164" defTabSz="378607" eaLnBrk="1" fontAlgn="auto" hangingPunct="1">
              <a:spcBef>
                <a:spcPts val="828"/>
              </a:spcBef>
              <a:spcAft>
                <a:spcPts val="0"/>
              </a:spcAft>
              <a:buClr>
                <a:schemeClr val="accent3"/>
              </a:buClr>
              <a:buFont typeface="Wingdings 3" charset="2"/>
              <a:buNone/>
              <a:defRPr/>
            </a:pPr>
            <a:endParaRPr lang="ja-JP" altLang="en-US" sz="2319" dirty="0">
              <a:solidFill>
                <a:schemeClr val="tx1">
                  <a:lumMod val="75000"/>
                  <a:lumOff val="25000"/>
                </a:schemeClr>
              </a:solidFill>
              <a:latin typeface="HG丸ｺﾞｼｯｸM-PRO" pitchFamily="50" charset="-128"/>
              <a:ea typeface="HG丸ｺﾞｼｯｸM-PRO" pitchFamily="50" charset="-128"/>
            </a:endParaRPr>
          </a:p>
        </p:txBody>
      </p:sp>
      <p:sp>
        <p:nvSpPr>
          <p:cNvPr id="99332" name="テキスト ボックス 1">
            <a:extLst>
              <a:ext uri="{FF2B5EF4-FFF2-40B4-BE49-F238E27FC236}">
                <a16:creationId xmlns:a16="http://schemas.microsoft.com/office/drawing/2014/main" id="{0E397A3C-AD31-4C9D-9189-4096DA7DA47B}"/>
              </a:ext>
            </a:extLst>
          </p:cNvPr>
          <p:cNvSpPr txBox="1">
            <a:spLocks noChangeArrowheads="1"/>
          </p:cNvSpPr>
          <p:nvPr/>
        </p:nvSpPr>
        <p:spPr bwMode="auto">
          <a:xfrm>
            <a:off x="2439988" y="987425"/>
            <a:ext cx="6696075" cy="2678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カスハラを放置すると担当従業員は疲弊し、離職者増加の原因になります。また、会社として対応していかなければ解決には至りません。今回の資料を貴社の現場で役立てていただき、チームとして乗り切っていかれることを願っています。</a:t>
            </a:r>
          </a:p>
        </p:txBody>
      </p:sp>
      <p:sp>
        <p:nvSpPr>
          <p:cNvPr id="99333" name="スライド番号プレースホルダー 1">
            <a:extLst>
              <a:ext uri="{FF2B5EF4-FFF2-40B4-BE49-F238E27FC236}">
                <a16:creationId xmlns:a16="http://schemas.microsoft.com/office/drawing/2014/main" id="{953ECFC5-E6B0-BCC7-709D-7458A220CA38}"/>
              </a:ext>
            </a:extLst>
          </p:cNvPr>
          <p:cNvSpPr txBox="1">
            <a:spLocks noChangeArrowheads="1"/>
          </p:cNvSpPr>
          <p:nvPr/>
        </p:nvSpPr>
        <p:spPr bwMode="auto">
          <a:xfrm>
            <a:off x="9296400" y="6326188"/>
            <a:ext cx="598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lgn="r" eaLnBrk="1" hangingPunct="1">
              <a:spcBef>
                <a:spcPct val="0"/>
              </a:spcBef>
              <a:buClrTx/>
              <a:buSzTx/>
              <a:buFontTx/>
              <a:buNone/>
            </a:pPr>
            <a:fld id="{55F50F77-0B09-4AD6-ABD7-538011937DDA}" type="slidenum">
              <a:rPr lang="en-US" altLang="ja-JP" sz="1600">
                <a:solidFill>
                  <a:srgbClr val="000000"/>
                </a:solidFill>
                <a:latin typeface="Times New Roman" panose="02020603050405020304" pitchFamily="18" charset="0"/>
                <a:ea typeface="ＭＳ Ｐゴシック" panose="020B0600070205080204" pitchFamily="50" charset="-128"/>
              </a:rPr>
              <a:pPr algn="r" eaLnBrk="1" hangingPunct="1">
                <a:spcBef>
                  <a:spcPct val="0"/>
                </a:spcBef>
                <a:buClrTx/>
                <a:buSzTx/>
                <a:buFontTx/>
                <a:buNone/>
              </a:pPr>
              <a:t>33</a:t>
            </a:fld>
            <a:endParaRPr lang="en-US" altLang="ja-JP" sz="16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テキスト ボックス 1">
            <a:extLst>
              <a:ext uri="{FF2B5EF4-FFF2-40B4-BE49-F238E27FC236}">
                <a16:creationId xmlns:a16="http://schemas.microsoft.com/office/drawing/2014/main" id="{CF888FAF-F283-B11D-58B8-C3D6C010A11F}"/>
              </a:ext>
            </a:extLst>
          </p:cNvPr>
          <p:cNvSpPr txBox="1">
            <a:spLocks noChangeArrowheads="1"/>
          </p:cNvSpPr>
          <p:nvPr/>
        </p:nvSpPr>
        <p:spPr bwMode="auto">
          <a:xfrm>
            <a:off x="368300" y="942975"/>
            <a:ext cx="9618663" cy="5694363"/>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400">
                <a:solidFill>
                  <a:schemeClr val="tx1"/>
                </a:solidFill>
              </a:rPr>
              <a:t>　</a:t>
            </a:r>
            <a:r>
              <a:rPr lang="ja-JP" altLang="en-US" sz="2800">
                <a:solidFill>
                  <a:schemeClr val="tx1"/>
                </a:solidFill>
              </a:rPr>
              <a:t>本来、顧客等からの</a:t>
            </a:r>
            <a:r>
              <a:rPr lang="ja-JP" altLang="en-US" sz="2800">
                <a:solidFill>
                  <a:srgbClr val="C00000"/>
                </a:solidFill>
              </a:rPr>
              <a:t>クレーム・苦情</a:t>
            </a:r>
            <a:r>
              <a:rPr lang="ja-JP" altLang="en-US" sz="2800">
                <a:solidFill>
                  <a:schemeClr val="tx1"/>
                </a:solidFill>
              </a:rPr>
              <a:t>（以下、併せて「クレーム」）</a:t>
            </a:r>
            <a:r>
              <a:rPr lang="ja-JP" altLang="en-US" sz="2800">
                <a:solidFill>
                  <a:srgbClr val="C00000"/>
                </a:solidFill>
              </a:rPr>
              <a:t>は、</a:t>
            </a:r>
            <a:r>
              <a:rPr lang="ja-JP" altLang="en-US" sz="2800">
                <a:solidFill>
                  <a:schemeClr val="tx1"/>
                </a:solidFill>
              </a:rPr>
              <a:t>商品・サービスや接客態度・システム等に対して</a:t>
            </a:r>
            <a:r>
              <a:rPr lang="ja-JP" altLang="en-US" sz="2800">
                <a:solidFill>
                  <a:srgbClr val="C00000"/>
                </a:solidFill>
              </a:rPr>
              <a:t>不平・不満を訴えるもので、それ自体が問題とはいえず</a:t>
            </a:r>
            <a:r>
              <a:rPr lang="ja-JP" altLang="en-US" sz="2800">
                <a:solidFill>
                  <a:schemeClr val="tx1"/>
                </a:solidFill>
              </a:rPr>
              <a:t>、業務改善や新たな商品・サービス開発に繋がるものでもあります。 </a:t>
            </a:r>
          </a:p>
          <a:p>
            <a:pPr>
              <a:spcBef>
                <a:spcPct val="0"/>
              </a:spcBef>
              <a:buClrTx/>
              <a:buSzTx/>
              <a:buFontTx/>
              <a:buNone/>
            </a:pPr>
            <a:r>
              <a:rPr lang="ja-JP" altLang="en-US" sz="2800">
                <a:solidFill>
                  <a:schemeClr val="tx1"/>
                </a:solidFill>
              </a:rPr>
              <a:t>　他方、クレームの</a:t>
            </a:r>
            <a:r>
              <a:rPr lang="ja-JP" altLang="en-US" sz="2800">
                <a:solidFill>
                  <a:srgbClr val="C00000"/>
                </a:solidFill>
              </a:rPr>
              <a:t>中には、過剰な要求</a:t>
            </a:r>
            <a:r>
              <a:rPr lang="ja-JP" altLang="en-US" sz="2800">
                <a:solidFill>
                  <a:schemeClr val="tx1"/>
                </a:solidFill>
              </a:rPr>
              <a:t>を行ったり、商品やサービスに</a:t>
            </a:r>
            <a:r>
              <a:rPr lang="ja-JP" altLang="en-US" sz="2800">
                <a:solidFill>
                  <a:srgbClr val="C00000"/>
                </a:solidFill>
              </a:rPr>
              <a:t>不当な言いがかり</a:t>
            </a:r>
            <a:r>
              <a:rPr lang="ja-JP" altLang="en-US" sz="2800">
                <a:solidFill>
                  <a:schemeClr val="tx1"/>
                </a:solidFill>
              </a:rPr>
              <a:t>をつけるものもあります。</a:t>
            </a:r>
            <a:r>
              <a:rPr lang="ja-JP" altLang="en-US" sz="2800">
                <a:solidFill>
                  <a:srgbClr val="0000FF"/>
                </a:solidFill>
              </a:rPr>
              <a:t>不当・悪質なクレームは、従業員に過度に精神的ストレスを感じさせるとともに、通常の業務に支障が出るケースも見られる</a:t>
            </a:r>
            <a:r>
              <a:rPr lang="ja-JP" altLang="en-US" sz="2800">
                <a:solidFill>
                  <a:schemeClr val="tx1"/>
                </a:solidFill>
              </a:rPr>
              <a:t>など、企業や組織に金銭、時間、精神的な苦痛等、多大な損失を招くことが想定されます。したがって、</a:t>
            </a:r>
            <a:r>
              <a:rPr lang="ja-JP" altLang="en-US" sz="2800">
                <a:solidFill>
                  <a:srgbClr val="0000FF"/>
                </a:solidFill>
              </a:rPr>
              <a:t>企業は不当・悪質なクレーム</a:t>
            </a:r>
            <a:r>
              <a:rPr lang="ja-JP" altLang="en-US" sz="2800">
                <a:solidFill>
                  <a:schemeClr val="tx1"/>
                </a:solidFill>
              </a:rPr>
              <a:t>（いわゆるカスタマーハラスメント）</a:t>
            </a:r>
            <a:r>
              <a:rPr lang="ja-JP" altLang="en-US" sz="2800">
                <a:solidFill>
                  <a:srgbClr val="0000FF"/>
                </a:solidFill>
              </a:rPr>
              <a:t>に対して従業員を守る対応が求められます</a:t>
            </a:r>
            <a:r>
              <a:rPr lang="ja-JP" altLang="en-US" sz="2800">
                <a:solidFill>
                  <a:schemeClr val="tx1"/>
                </a:solidFill>
              </a:rPr>
              <a:t>。</a:t>
            </a:r>
            <a:endParaRPr lang="en-US" altLang="ja-JP" sz="2800">
              <a:solidFill>
                <a:schemeClr val="tx1"/>
              </a:solidFill>
            </a:endParaRPr>
          </a:p>
        </p:txBody>
      </p:sp>
      <p:sp>
        <p:nvSpPr>
          <p:cNvPr id="28675" name="スライド番号プレースホルダー 1">
            <a:extLst>
              <a:ext uri="{FF2B5EF4-FFF2-40B4-BE49-F238E27FC236}">
                <a16:creationId xmlns:a16="http://schemas.microsoft.com/office/drawing/2014/main" id="{A1928D19-1CF3-3DBA-D41B-DB05E403E747}"/>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65025FDD-527B-4B95-B051-EDB747257F51}"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4</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356EA62C-78ED-6635-0731-B57EDD74995E}"/>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参考資料：カスハラマニュアル（厚労省）</a:t>
            </a:r>
            <a:endParaRPr lang="ja-JP" altLang="en-US" sz="2800" kern="0" dirty="0">
              <a:latin typeface="+mj-lt"/>
              <a:ea typeface="+mj-ea"/>
              <a:cs typeface="+mj-cs"/>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5">
            <a:extLst>
              <a:ext uri="{FF2B5EF4-FFF2-40B4-BE49-F238E27FC236}">
                <a16:creationId xmlns:a16="http://schemas.microsoft.com/office/drawing/2014/main" id="{30CC4065-7AB1-A8FC-FFA1-73190A060970}"/>
              </a:ext>
            </a:extLst>
          </p:cNvPr>
          <p:cNvSpPr txBox="1">
            <a:spLocks noChangeArrowheads="1"/>
          </p:cNvSpPr>
          <p:nvPr/>
        </p:nvSpPr>
        <p:spPr bwMode="auto">
          <a:xfrm>
            <a:off x="325437" y="980728"/>
            <a:ext cx="9619360" cy="5616624"/>
          </a:xfrm>
          <a:prstGeom prst="rect">
            <a:avLst/>
          </a:prstGeom>
          <a:solidFill>
            <a:srgbClr val="CCECFF"/>
          </a:solidFill>
          <a:ln w="9525">
            <a:noFill/>
            <a:round/>
            <a:headEnd/>
            <a:tailEnd/>
          </a:ln>
          <a:effectLst>
            <a:innerShdw blurRad="63500" dist="50800" dir="2700000">
              <a:prstClr val="black">
                <a:alpha val="50000"/>
              </a:prstClr>
            </a:innerShdw>
          </a:effectLst>
        </p:spPr>
        <p:txBody>
          <a:bodyPr wrap="none" lIns="90000" tIns="46800" rIns="90000" bIns="46800"/>
          <a:lstStyle/>
          <a:p>
            <a:pPr eaLnBrk="1" hangingPunct="1">
              <a:spcBef>
                <a:spcPct val="20000"/>
              </a:spcBef>
              <a:defRPr/>
            </a:pPr>
            <a:endParaRPr lang="en-US" altLang="ja-JP" sz="2400" dirty="0">
              <a:solidFill>
                <a:srgbClr val="000000"/>
              </a:solidFill>
            </a:endParaRPr>
          </a:p>
          <a:p>
            <a:pPr eaLnBrk="1" hangingPunct="1">
              <a:spcBef>
                <a:spcPct val="20000"/>
              </a:spcBef>
              <a:defRPr/>
            </a:pPr>
            <a:endParaRPr lang="en-US" altLang="ja-JP" sz="1050" dirty="0">
              <a:solidFill>
                <a:srgbClr val="000000"/>
              </a:solidFill>
            </a:endParaRPr>
          </a:p>
          <a:p>
            <a:pPr eaLnBrk="1" hangingPunct="1">
              <a:spcBef>
                <a:spcPct val="20000"/>
              </a:spcBef>
              <a:defRPr/>
            </a:pPr>
            <a:endParaRPr lang="en-US" altLang="ja-JP" sz="1050" dirty="0">
              <a:solidFill>
                <a:srgbClr val="000000"/>
              </a:solidFill>
            </a:endParaRPr>
          </a:p>
          <a:p>
            <a:pPr eaLnBrk="1" hangingPunct="1">
              <a:spcBef>
                <a:spcPct val="20000"/>
              </a:spcBef>
              <a:defRPr/>
            </a:pPr>
            <a:r>
              <a:rPr lang="ja-JP" altLang="en-US" sz="1050" dirty="0">
                <a:solidFill>
                  <a:srgbClr val="000000"/>
                </a:solidFill>
              </a:rPr>
              <a:t>　</a:t>
            </a:r>
            <a:endParaRPr lang="en-US" altLang="ja-JP" sz="1050" dirty="0">
              <a:solidFill>
                <a:srgbClr val="000000"/>
              </a:solidFill>
            </a:endParaRPr>
          </a:p>
          <a:p>
            <a:pPr eaLnBrk="1" hangingPunct="1">
              <a:spcBef>
                <a:spcPct val="20000"/>
              </a:spcBef>
              <a:defRPr/>
            </a:pPr>
            <a:endParaRPr lang="en-US" altLang="ja-JP" sz="2800" dirty="0">
              <a:solidFill>
                <a:srgbClr val="000000"/>
              </a:solidFill>
            </a:endParaRPr>
          </a:p>
          <a:p>
            <a:pPr eaLnBrk="1" hangingPunct="1">
              <a:spcBef>
                <a:spcPct val="20000"/>
              </a:spcBef>
              <a:defRPr/>
            </a:pPr>
            <a:r>
              <a:rPr lang="ja-JP" altLang="en-US" sz="2800" dirty="0">
                <a:solidFill>
                  <a:srgbClr val="000000"/>
                </a:solidFill>
              </a:rPr>
              <a:t>　</a:t>
            </a:r>
            <a:endParaRPr lang="en-US" altLang="ja-JP" sz="2800" dirty="0">
              <a:solidFill>
                <a:srgbClr val="000000"/>
              </a:solidFill>
            </a:endParaRPr>
          </a:p>
          <a:p>
            <a:pPr eaLnBrk="1" hangingPunct="1">
              <a:spcBef>
                <a:spcPct val="20000"/>
              </a:spcBef>
              <a:defRPr/>
            </a:pPr>
            <a:endParaRPr lang="en-US" altLang="ja-JP" sz="2800" dirty="0">
              <a:solidFill>
                <a:srgbClr val="000000"/>
              </a:solidFill>
            </a:endParaRPr>
          </a:p>
          <a:p>
            <a:pPr eaLnBrk="1" hangingPunct="1">
              <a:spcBef>
                <a:spcPct val="20000"/>
              </a:spcBef>
              <a:defRPr/>
            </a:pPr>
            <a:endParaRPr lang="en-US" altLang="ja-JP" sz="2800" dirty="0">
              <a:solidFill>
                <a:srgbClr val="000000"/>
              </a:solidFill>
            </a:endParaRPr>
          </a:p>
          <a:p>
            <a:pPr eaLnBrk="1" hangingPunct="1">
              <a:spcBef>
                <a:spcPct val="20000"/>
              </a:spcBef>
              <a:defRPr/>
            </a:pPr>
            <a:endParaRPr lang="en-US" altLang="ja-JP" sz="2800" dirty="0">
              <a:solidFill>
                <a:srgbClr val="000000"/>
              </a:solidFill>
            </a:endParaRPr>
          </a:p>
          <a:p>
            <a:pPr eaLnBrk="1" hangingPunct="1">
              <a:spcBef>
                <a:spcPct val="20000"/>
              </a:spcBef>
              <a:defRPr/>
            </a:pPr>
            <a:endParaRPr lang="en-US" altLang="ja-JP" sz="2800" dirty="0">
              <a:solidFill>
                <a:srgbClr val="000000"/>
              </a:solidFill>
            </a:endParaRPr>
          </a:p>
        </p:txBody>
      </p:sp>
      <p:sp>
        <p:nvSpPr>
          <p:cNvPr id="30725" name="スライド番号プレースホルダー 1">
            <a:extLst>
              <a:ext uri="{FF2B5EF4-FFF2-40B4-BE49-F238E27FC236}">
                <a16:creationId xmlns:a16="http://schemas.microsoft.com/office/drawing/2014/main" id="{0CAC8E5B-9B75-92DB-1316-77FB75FC70C3}"/>
              </a:ext>
            </a:extLst>
          </p:cNvPr>
          <p:cNvSpPr>
            <a:spLocks noGrp="1"/>
          </p:cNvSpPr>
          <p:nvPr>
            <p:ph type="sldNum" sz="quarter" idx="12"/>
          </p:nvPr>
        </p:nvSpPr>
        <p:spPr bwMode="auto">
          <a:xfrm>
            <a:off x="9080500" y="6237288"/>
            <a:ext cx="690563" cy="133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DDE9891E-7673-4071-AE2F-2D0182FBB6C6}"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5</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19" name="Rectangle 2">
            <a:extLst>
              <a:ext uri="{FF2B5EF4-FFF2-40B4-BE49-F238E27FC236}">
                <a16:creationId xmlns:a16="http://schemas.microsoft.com/office/drawing/2014/main" id="{6BD72DE6-D508-8EB2-FE42-E859058E120F}"/>
              </a:ext>
            </a:extLst>
          </p:cNvPr>
          <p:cNvSpPr txBox="1">
            <a:spLocks noChangeArrowheads="1"/>
          </p:cNvSpPr>
          <p:nvPr/>
        </p:nvSpPr>
        <p:spPr bwMode="auto">
          <a:xfrm>
            <a:off x="0" y="260350"/>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ハラスメントの実態調査</a:t>
            </a:r>
            <a:endParaRPr lang="ja-JP" altLang="en-US" sz="2800" kern="0" dirty="0">
              <a:latin typeface="+mj-lt"/>
              <a:ea typeface="+mj-ea"/>
              <a:cs typeface="+mj-cs"/>
            </a:endParaRPr>
          </a:p>
        </p:txBody>
      </p:sp>
      <p:pic>
        <p:nvPicPr>
          <p:cNvPr id="30727" name="図 2">
            <a:extLst>
              <a:ext uri="{FF2B5EF4-FFF2-40B4-BE49-F238E27FC236}">
                <a16:creationId xmlns:a16="http://schemas.microsoft.com/office/drawing/2014/main" id="{18A5D91A-F12F-371F-DC0F-D29334C60BC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1175" y="1052513"/>
            <a:ext cx="9294813" cy="5038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C1BE4F3F-A7BB-FD5A-4A2C-DC1710ADD260}"/>
              </a:ext>
            </a:extLst>
          </p:cNvPr>
          <p:cNvSpPr txBox="1">
            <a:spLocks noChangeArrowheads="1"/>
          </p:cNvSpPr>
          <p:nvPr/>
        </p:nvSpPr>
        <p:spPr bwMode="auto">
          <a:xfrm>
            <a:off x="312180" y="5165799"/>
            <a:ext cx="9472140" cy="1019107"/>
          </a:xfrm>
          <a:prstGeom prst="rect">
            <a:avLst/>
          </a:prstGeom>
          <a:solidFill>
            <a:srgbClr val="FF9900"/>
          </a:solidFill>
          <a:ln w="9525">
            <a:noFill/>
            <a:round/>
            <a:headEnd/>
            <a:tailEnd/>
          </a:ln>
          <a:effectLst>
            <a:innerShdw blurRad="63500" dist="50800" dir="2700000">
              <a:prstClr val="black">
                <a:alpha val="50000"/>
              </a:prstClr>
            </a:innerShdw>
          </a:effectLst>
        </p:spPr>
        <p:txBody>
          <a:bodyPr wrap="none" lIns="90000" tIns="46800" rIns="90000" bIns="46800"/>
          <a:lstStyle/>
          <a:p>
            <a:pPr eaLnBrk="1" fontAlgn="auto" hangingPunct="1">
              <a:spcBef>
                <a:spcPts val="0"/>
              </a:spcBef>
              <a:spcAft>
                <a:spcPts val="0"/>
              </a:spcAft>
              <a:defRPr/>
            </a:pPr>
            <a:r>
              <a:rPr lang="ja-JP" altLang="en-US" sz="2800" dirty="0">
                <a:solidFill>
                  <a:srgbClr val="000000"/>
                </a:solidFill>
                <a:latin typeface="+mn-lt"/>
              </a:rPr>
              <a:t>＜ポイント＞</a:t>
            </a:r>
            <a:endParaRPr lang="en-US" altLang="ja-JP" sz="2800" dirty="0">
              <a:solidFill>
                <a:srgbClr val="000000"/>
              </a:solidFill>
              <a:latin typeface="+mn-lt"/>
            </a:endParaRPr>
          </a:p>
          <a:p>
            <a:pPr eaLnBrk="1" fontAlgn="auto" hangingPunct="1">
              <a:spcBef>
                <a:spcPts val="0"/>
              </a:spcBef>
              <a:spcAft>
                <a:spcPts val="0"/>
              </a:spcAft>
              <a:defRPr/>
            </a:pPr>
            <a:r>
              <a:rPr lang="ja-JP" altLang="en-US" sz="2800" dirty="0">
                <a:solidFill>
                  <a:srgbClr val="000000"/>
                </a:solidFill>
                <a:latin typeface="+mn-lt"/>
              </a:rPr>
              <a:t>「要求実現の手段が不相当」「就業環境が害される」</a:t>
            </a:r>
            <a:endParaRPr lang="en-US" altLang="ja-JP" sz="2800" dirty="0">
              <a:solidFill>
                <a:srgbClr val="000000"/>
              </a:solidFill>
              <a:latin typeface="+mn-lt"/>
            </a:endParaRPr>
          </a:p>
        </p:txBody>
      </p:sp>
      <p:sp>
        <p:nvSpPr>
          <p:cNvPr id="32773" name="スライド番号プレースホルダー 1">
            <a:extLst>
              <a:ext uri="{FF2B5EF4-FFF2-40B4-BE49-F238E27FC236}">
                <a16:creationId xmlns:a16="http://schemas.microsoft.com/office/drawing/2014/main" id="{9741A66F-2A00-E931-1484-24211C88BBF9}"/>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22236A4D-0858-4CFD-B25C-647A2CF88CAD}"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6</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AA96E0B2-9B59-3EB0-7773-62E3063DE58A}"/>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カスタマーハラスメント（カスハラ）とは</a:t>
            </a:r>
            <a:endParaRPr lang="ja-JP" altLang="en-US" sz="2800" kern="0" dirty="0">
              <a:latin typeface="+mj-lt"/>
              <a:ea typeface="+mj-ea"/>
              <a:cs typeface="+mj-cs"/>
            </a:endParaRPr>
          </a:p>
        </p:txBody>
      </p:sp>
      <p:sp>
        <p:nvSpPr>
          <p:cNvPr id="32775" name="テキスト ボックス 1">
            <a:extLst>
              <a:ext uri="{FF2B5EF4-FFF2-40B4-BE49-F238E27FC236}">
                <a16:creationId xmlns:a16="http://schemas.microsoft.com/office/drawing/2014/main" id="{720147E4-9F43-9AAC-319D-3650F5EEEC48}"/>
              </a:ext>
            </a:extLst>
          </p:cNvPr>
          <p:cNvSpPr txBox="1">
            <a:spLocks noChangeArrowheads="1"/>
          </p:cNvSpPr>
          <p:nvPr/>
        </p:nvSpPr>
        <p:spPr bwMode="auto">
          <a:xfrm>
            <a:off x="180975" y="1042988"/>
            <a:ext cx="9620250" cy="3908425"/>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3200">
                <a:solidFill>
                  <a:schemeClr val="tx1"/>
                </a:solidFill>
              </a:rPr>
              <a:t>＜カスハラの定義＞</a:t>
            </a:r>
            <a:endParaRPr lang="en-US" altLang="ja-JP" sz="3200">
              <a:solidFill>
                <a:schemeClr val="tx1"/>
              </a:solidFill>
            </a:endParaRPr>
          </a:p>
          <a:p>
            <a:pPr>
              <a:spcBef>
                <a:spcPct val="0"/>
              </a:spcBef>
              <a:buClrTx/>
              <a:buSzTx/>
              <a:buFontTx/>
              <a:buNone/>
            </a:pPr>
            <a:r>
              <a:rPr lang="ja-JP" altLang="en-US" sz="3200">
                <a:solidFill>
                  <a:schemeClr val="tx1"/>
                </a:solidFill>
              </a:rPr>
              <a:t>顧客等からのクレーム・言動のうち、当該クレーム・言動の要求の内容の</a:t>
            </a:r>
            <a:r>
              <a:rPr lang="ja-JP" altLang="en-US" sz="3200">
                <a:solidFill>
                  <a:srgbClr val="C00000"/>
                </a:solidFill>
              </a:rPr>
              <a:t>妥当性</a:t>
            </a:r>
            <a:r>
              <a:rPr lang="ja-JP" altLang="en-US" sz="3200">
                <a:solidFill>
                  <a:schemeClr val="tx1"/>
                </a:solidFill>
              </a:rPr>
              <a:t>に照らして、当該要求を実現するための手段・態様が</a:t>
            </a:r>
            <a:endParaRPr lang="en-US" altLang="ja-JP" sz="3200">
              <a:solidFill>
                <a:schemeClr val="tx1"/>
              </a:solidFill>
            </a:endParaRPr>
          </a:p>
          <a:p>
            <a:pPr>
              <a:spcBef>
                <a:spcPct val="0"/>
              </a:spcBef>
              <a:buClrTx/>
              <a:buSzTx/>
              <a:buFontTx/>
              <a:buNone/>
            </a:pPr>
            <a:r>
              <a:rPr lang="ja-JP" altLang="en-US" sz="3200">
                <a:solidFill>
                  <a:srgbClr val="FF0000"/>
                </a:solidFill>
              </a:rPr>
              <a:t>①社会通念上不相当なもの</a:t>
            </a:r>
            <a:endParaRPr lang="en-US" altLang="ja-JP" sz="3200">
              <a:solidFill>
                <a:srgbClr val="FF0000"/>
              </a:solidFill>
            </a:endParaRPr>
          </a:p>
          <a:p>
            <a:pPr>
              <a:spcBef>
                <a:spcPct val="0"/>
              </a:spcBef>
              <a:buClrTx/>
              <a:buSzTx/>
              <a:buFontTx/>
              <a:buNone/>
            </a:pPr>
            <a:r>
              <a:rPr lang="ja-JP" altLang="en-US" sz="3200">
                <a:solidFill>
                  <a:srgbClr val="FF0000"/>
                </a:solidFill>
              </a:rPr>
              <a:t>　</a:t>
            </a:r>
            <a:r>
              <a:rPr lang="ja-JP" altLang="en-US" sz="3200">
                <a:solidFill>
                  <a:schemeClr val="tx1"/>
                </a:solidFill>
              </a:rPr>
              <a:t>であって、当該手段・態様により、</a:t>
            </a:r>
            <a:endParaRPr lang="en-US" altLang="ja-JP" sz="3200">
              <a:solidFill>
                <a:schemeClr val="tx1"/>
              </a:solidFill>
            </a:endParaRPr>
          </a:p>
          <a:p>
            <a:pPr>
              <a:spcBef>
                <a:spcPct val="0"/>
              </a:spcBef>
              <a:buClrTx/>
              <a:buSzTx/>
              <a:buFontTx/>
              <a:buNone/>
            </a:pPr>
            <a:r>
              <a:rPr lang="ja-JP" altLang="en-US" sz="3200">
                <a:solidFill>
                  <a:srgbClr val="FF0000"/>
                </a:solidFill>
              </a:rPr>
              <a:t>②労働者の就業環境が害されるもの</a:t>
            </a:r>
            <a:endParaRPr lang="en-US" altLang="ja-JP" sz="3200">
              <a:solidFill>
                <a:srgbClr val="FF0000"/>
              </a:solidFill>
            </a:endParaRPr>
          </a:p>
          <a:p>
            <a:pPr>
              <a:spcBef>
                <a:spcPct val="0"/>
              </a:spcBef>
              <a:buClrTx/>
              <a:buSzTx/>
              <a:buFontTx/>
              <a:buNone/>
            </a:pPr>
            <a:r>
              <a:rPr lang="ja-JP" altLang="en-US" sz="2400">
                <a:solidFill>
                  <a:schemeClr val="tx1"/>
                </a:solidFill>
              </a:rPr>
              <a:t>　</a:t>
            </a:r>
            <a:r>
              <a:rPr lang="ja-JP" altLang="en-US" sz="2400">
                <a:solidFill>
                  <a:srgbClr val="0000FF"/>
                </a:solidFill>
              </a:rPr>
              <a:t>出典）厚労省　カスタマーハラスメント対策企業マニュアル</a:t>
            </a:r>
            <a:endParaRPr lang="en-US" altLang="ja-JP" sz="2400">
              <a:solidFill>
                <a:srgbClr val="0000FF"/>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番号プレースホルダー 1">
            <a:extLst>
              <a:ext uri="{FF2B5EF4-FFF2-40B4-BE49-F238E27FC236}">
                <a16:creationId xmlns:a16="http://schemas.microsoft.com/office/drawing/2014/main" id="{AD698F7D-3D1D-1C88-54E5-305582789BB3}"/>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F5981D9D-FB36-4138-9A2E-6A5DA9EBCACF}"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7</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B10D8E66-2F8F-D2E4-4872-48F3F4D52C05}"/>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カスタマーハラスメント（カスハラ）とは</a:t>
            </a:r>
            <a:endParaRPr lang="ja-JP" altLang="en-US" sz="2800" kern="0" dirty="0">
              <a:latin typeface="+mj-lt"/>
              <a:ea typeface="+mj-ea"/>
              <a:cs typeface="+mj-cs"/>
            </a:endParaRPr>
          </a:p>
        </p:txBody>
      </p:sp>
      <p:sp>
        <p:nvSpPr>
          <p:cNvPr id="34820" name="テキスト ボックス 1">
            <a:extLst>
              <a:ext uri="{FF2B5EF4-FFF2-40B4-BE49-F238E27FC236}">
                <a16:creationId xmlns:a16="http://schemas.microsoft.com/office/drawing/2014/main" id="{46566132-0509-1987-BC72-47A38FCE75ED}"/>
              </a:ext>
            </a:extLst>
          </p:cNvPr>
          <p:cNvSpPr txBox="1">
            <a:spLocks noChangeArrowheads="1"/>
          </p:cNvSpPr>
          <p:nvPr/>
        </p:nvSpPr>
        <p:spPr bwMode="auto">
          <a:xfrm>
            <a:off x="180975" y="1042988"/>
            <a:ext cx="9620250" cy="2246312"/>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＜「顧客等の要求の内容が</a:t>
            </a:r>
            <a:r>
              <a:rPr lang="ja-JP" altLang="en-US" sz="2800">
                <a:solidFill>
                  <a:srgbClr val="C00000"/>
                </a:solidFill>
              </a:rPr>
              <a:t>妥当性を欠く場合</a:t>
            </a:r>
            <a:r>
              <a:rPr lang="ja-JP" altLang="en-US" sz="2800">
                <a:solidFill>
                  <a:schemeClr val="tx1"/>
                </a:solidFill>
              </a:rPr>
              <a:t>」の例＞ </a:t>
            </a:r>
          </a:p>
          <a:p>
            <a:pPr>
              <a:spcBef>
                <a:spcPct val="0"/>
              </a:spcBef>
              <a:buClrTx/>
              <a:buSzTx/>
              <a:buFontTx/>
              <a:buNone/>
            </a:pPr>
            <a:r>
              <a:rPr lang="ja-JP" altLang="en-US" sz="2800">
                <a:solidFill>
                  <a:schemeClr val="tx1"/>
                </a:solidFill>
              </a:rPr>
              <a:t>①　企業の提供する商品・サービスに</a:t>
            </a:r>
            <a:r>
              <a:rPr lang="ja-JP" altLang="en-US" sz="2800">
                <a:solidFill>
                  <a:srgbClr val="C00000"/>
                </a:solidFill>
              </a:rPr>
              <a:t>瑕疵・過失が認められない場合 </a:t>
            </a:r>
          </a:p>
          <a:p>
            <a:pPr>
              <a:spcBef>
                <a:spcPct val="0"/>
              </a:spcBef>
              <a:buClrTx/>
              <a:buSzTx/>
              <a:buFontTx/>
              <a:buNone/>
            </a:pPr>
            <a:r>
              <a:rPr lang="ja-JP" altLang="en-US" sz="2800">
                <a:solidFill>
                  <a:schemeClr val="tx1"/>
                </a:solidFill>
              </a:rPr>
              <a:t>②　要求の内容が、企業の提供する</a:t>
            </a:r>
            <a:r>
              <a:rPr lang="ja-JP" altLang="en-US" sz="2800">
                <a:solidFill>
                  <a:srgbClr val="C00000"/>
                </a:solidFill>
              </a:rPr>
              <a:t>商品・サービスの内容とは関係がない場合</a:t>
            </a:r>
          </a:p>
        </p:txBody>
      </p:sp>
      <p:sp>
        <p:nvSpPr>
          <p:cNvPr id="2" name="テキスト ボックス 1">
            <a:extLst>
              <a:ext uri="{FF2B5EF4-FFF2-40B4-BE49-F238E27FC236}">
                <a16:creationId xmlns:a16="http://schemas.microsoft.com/office/drawing/2014/main" id="{A8D6B6CE-0389-876A-3991-CA08CC485DC1}"/>
              </a:ext>
            </a:extLst>
          </p:cNvPr>
          <p:cNvSpPr txBox="1">
            <a:spLocks noChangeArrowheads="1"/>
          </p:cNvSpPr>
          <p:nvPr/>
        </p:nvSpPr>
        <p:spPr bwMode="auto">
          <a:xfrm>
            <a:off x="155575" y="3787775"/>
            <a:ext cx="9788525" cy="18161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a:t>
            </a:r>
            <a:r>
              <a:rPr lang="en-US" altLang="ja-JP" sz="2800">
                <a:solidFill>
                  <a:schemeClr val="tx1"/>
                </a:solidFill>
              </a:rPr>
              <a:t>【</a:t>
            </a:r>
            <a:r>
              <a:rPr lang="ja-JP" altLang="en-US" sz="2800">
                <a:solidFill>
                  <a:schemeClr val="tx1"/>
                </a:solidFill>
              </a:rPr>
              <a:t>当社</a:t>
            </a:r>
            <a:r>
              <a:rPr lang="en-US" altLang="ja-JP" sz="2800">
                <a:solidFill>
                  <a:schemeClr val="tx1"/>
                </a:solidFill>
              </a:rPr>
              <a:t>】</a:t>
            </a:r>
            <a:r>
              <a:rPr lang="ja-JP" altLang="en-US" sz="2800">
                <a:solidFill>
                  <a:schemeClr val="tx1"/>
                </a:solidFill>
              </a:rPr>
              <a:t>要求内容に「妥当性」があるか、ないかの目安＞</a:t>
            </a:r>
            <a:endParaRPr lang="en-US" altLang="ja-JP" sz="2800">
              <a:solidFill>
                <a:schemeClr val="tx1"/>
              </a:solidFill>
            </a:endParaRPr>
          </a:p>
          <a:p>
            <a:pPr>
              <a:spcBef>
                <a:spcPct val="0"/>
              </a:spcBef>
              <a:buClrTx/>
              <a:buSzTx/>
              <a:buFontTx/>
              <a:buNone/>
            </a:pPr>
            <a:r>
              <a:rPr lang="ja-JP" altLang="en-US" sz="2800">
                <a:solidFill>
                  <a:schemeClr val="tx1"/>
                </a:solidFill>
              </a:rPr>
              <a:t>　（社会通念上～妥当性の有無）</a:t>
            </a:r>
            <a:endParaRPr lang="en-US" altLang="ja-JP" sz="2800">
              <a:solidFill>
                <a:schemeClr val="tx1"/>
              </a:solidFill>
            </a:endParaRPr>
          </a:p>
          <a:p>
            <a:pPr>
              <a:spcBef>
                <a:spcPct val="0"/>
              </a:spcBef>
              <a:buClrTx/>
              <a:buSzTx/>
              <a:buFontTx/>
              <a:buNone/>
            </a:pPr>
            <a:r>
              <a:rPr lang="ja-JP" altLang="en-US" sz="2800">
                <a:solidFill>
                  <a:schemeClr val="tx1"/>
                </a:solidFill>
              </a:rPr>
              <a:t>　　　妥当性あり⇒正当なクレーム</a:t>
            </a:r>
            <a:endParaRPr lang="en-US" altLang="ja-JP" sz="2800">
              <a:solidFill>
                <a:schemeClr val="tx1"/>
              </a:solidFill>
            </a:endParaRPr>
          </a:p>
          <a:p>
            <a:pPr>
              <a:spcBef>
                <a:spcPct val="0"/>
              </a:spcBef>
              <a:buClrTx/>
              <a:buSzTx/>
              <a:buFontTx/>
              <a:buNone/>
            </a:pPr>
            <a:r>
              <a:rPr lang="ja-JP" altLang="en-US" sz="2800">
                <a:solidFill>
                  <a:schemeClr val="tx1"/>
                </a:solidFill>
              </a:rPr>
              <a:t>　　　妥当性なし⇒カスハラ（の可能性が高い）</a:t>
            </a:r>
            <a:endParaRPr lang="en-US" altLang="ja-JP" sz="2800">
              <a:solidFill>
                <a:schemeClr val="tx1"/>
              </a:solidFill>
            </a:endParaRPr>
          </a:p>
        </p:txBody>
      </p:sp>
      <p:sp>
        <p:nvSpPr>
          <p:cNvPr id="3" name="二等辺三角形 2">
            <a:extLst>
              <a:ext uri="{FF2B5EF4-FFF2-40B4-BE49-F238E27FC236}">
                <a16:creationId xmlns:a16="http://schemas.microsoft.com/office/drawing/2014/main" id="{1CA6FDE1-A3E0-AC63-D477-39492BB40083}"/>
              </a:ext>
            </a:extLst>
          </p:cNvPr>
          <p:cNvSpPr/>
          <p:nvPr/>
        </p:nvSpPr>
        <p:spPr>
          <a:xfrm rot="10800000">
            <a:off x="460375" y="5624513"/>
            <a:ext cx="9377363" cy="476250"/>
          </a:xfrm>
          <a:prstGeom prst="triangle">
            <a:avLst>
              <a:gd name="adj" fmla="val 50527"/>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latin typeface="+mn-ea"/>
            </a:endParaRPr>
          </a:p>
        </p:txBody>
      </p:sp>
      <p:sp>
        <p:nvSpPr>
          <p:cNvPr id="4" name="Text Box 5">
            <a:extLst>
              <a:ext uri="{FF2B5EF4-FFF2-40B4-BE49-F238E27FC236}">
                <a16:creationId xmlns:a16="http://schemas.microsoft.com/office/drawing/2014/main" id="{A5256F41-8A1C-047C-DEB0-159F18E1DD7D}"/>
              </a:ext>
            </a:extLst>
          </p:cNvPr>
          <p:cNvSpPr txBox="1">
            <a:spLocks noChangeArrowheads="1"/>
          </p:cNvSpPr>
          <p:nvPr/>
        </p:nvSpPr>
        <p:spPr bwMode="auto">
          <a:xfrm>
            <a:off x="3739577" y="6220248"/>
            <a:ext cx="3024336" cy="423441"/>
          </a:xfrm>
          <a:prstGeom prst="rect">
            <a:avLst/>
          </a:prstGeom>
          <a:solidFill>
            <a:srgbClr val="FF9900"/>
          </a:solidFill>
          <a:ln w="9525">
            <a:noFill/>
            <a:round/>
            <a:headEnd/>
            <a:tailEnd/>
          </a:ln>
          <a:effectLst>
            <a:innerShdw blurRad="63500" dist="50800" dir="2700000">
              <a:prstClr val="black">
                <a:alpha val="50000"/>
              </a:prstClr>
            </a:innerShdw>
          </a:effectLst>
        </p:spPr>
        <p:txBody>
          <a:bodyPr wrap="none" lIns="90000" tIns="46800" rIns="90000" bIns="46800"/>
          <a:lstStyle/>
          <a:p>
            <a:pPr eaLnBrk="1" fontAlgn="auto" hangingPunct="1">
              <a:spcBef>
                <a:spcPts val="0"/>
              </a:spcBef>
              <a:spcAft>
                <a:spcPts val="0"/>
              </a:spcAft>
              <a:defRPr/>
            </a:pPr>
            <a:r>
              <a:rPr lang="ja-JP" altLang="en-US" sz="2800" dirty="0">
                <a:solidFill>
                  <a:srgbClr val="000000"/>
                </a:solidFill>
                <a:latin typeface="+mn-lt"/>
              </a:rPr>
              <a:t>当社の場合って？</a:t>
            </a:r>
            <a:endParaRPr lang="en-US" altLang="ja-JP" sz="2800" dirty="0">
              <a:solidFill>
                <a:srgbClr val="000000"/>
              </a:solidFill>
              <a:latin typeface="+mn-lt"/>
            </a:endParaRPr>
          </a:p>
        </p:txBody>
      </p:sp>
      <p:sp>
        <p:nvSpPr>
          <p:cNvPr id="5" name="矢印: 下 4">
            <a:extLst>
              <a:ext uri="{FF2B5EF4-FFF2-40B4-BE49-F238E27FC236}">
                <a16:creationId xmlns:a16="http://schemas.microsoft.com/office/drawing/2014/main" id="{7348FFD7-C301-882F-3587-D954979AAF59}"/>
              </a:ext>
            </a:extLst>
          </p:cNvPr>
          <p:cNvSpPr/>
          <p:nvPr/>
        </p:nvSpPr>
        <p:spPr>
          <a:xfrm>
            <a:off x="4533900" y="3340100"/>
            <a:ext cx="1152525" cy="36036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番号プレースホルダー 1">
            <a:extLst>
              <a:ext uri="{FF2B5EF4-FFF2-40B4-BE49-F238E27FC236}">
                <a16:creationId xmlns:a16="http://schemas.microsoft.com/office/drawing/2014/main" id="{5EB8A477-C4DF-0DF8-46BE-15B1F0192564}"/>
              </a:ext>
            </a:extLst>
          </p:cNvPr>
          <p:cNvSpPr>
            <a:spLocks noGrp="1"/>
          </p:cNvSpPr>
          <p:nvPr>
            <p:ph type="sldNum" sz="quarter" idx="12"/>
          </p:nvPr>
        </p:nvSpPr>
        <p:spPr bwMode="auto">
          <a:xfrm rot="10800000" flipV="1">
            <a:off x="9158288" y="6399213"/>
            <a:ext cx="67945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9DF6D1E5-ACCB-45C7-A7B9-708252F3E25B}"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8</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
        <p:nvSpPr>
          <p:cNvPr id="7" name="Rectangle 2">
            <a:extLst>
              <a:ext uri="{FF2B5EF4-FFF2-40B4-BE49-F238E27FC236}">
                <a16:creationId xmlns:a16="http://schemas.microsoft.com/office/drawing/2014/main" id="{AF0DFC8B-727E-2AAC-0D7C-63043F71E32E}"/>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solidFill>
                  <a:srgbClr val="000000"/>
                </a:solidFill>
                <a:latin typeface="Arial" pitchFamily="34" charset="0"/>
                <a:ea typeface="+mj-ea"/>
                <a:cs typeface="+mj-cs"/>
              </a:rPr>
              <a:t>カスタマーハラスメント（カスハラ）とは</a:t>
            </a:r>
            <a:endParaRPr lang="ja-JP" altLang="en-US" sz="2800" kern="0" dirty="0">
              <a:latin typeface="+mj-lt"/>
              <a:ea typeface="+mj-ea"/>
              <a:cs typeface="+mj-cs"/>
            </a:endParaRPr>
          </a:p>
        </p:txBody>
      </p:sp>
      <p:sp>
        <p:nvSpPr>
          <p:cNvPr id="36868" name="テキスト ボックス 1">
            <a:extLst>
              <a:ext uri="{FF2B5EF4-FFF2-40B4-BE49-F238E27FC236}">
                <a16:creationId xmlns:a16="http://schemas.microsoft.com/office/drawing/2014/main" id="{B307AFF2-023C-F4F5-2CB7-69DF74AD8976}"/>
              </a:ext>
            </a:extLst>
          </p:cNvPr>
          <p:cNvSpPr txBox="1">
            <a:spLocks noChangeArrowheads="1"/>
          </p:cNvSpPr>
          <p:nvPr/>
        </p:nvSpPr>
        <p:spPr bwMode="auto">
          <a:xfrm>
            <a:off x="180975" y="1042988"/>
            <a:ext cx="9620250" cy="483235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en-US" altLang="ja-JP" sz="2800">
                <a:solidFill>
                  <a:schemeClr val="tx1"/>
                </a:solidFill>
              </a:rPr>
              <a:t>【</a:t>
            </a:r>
            <a:r>
              <a:rPr lang="ja-JP" altLang="en-US" sz="2800">
                <a:solidFill>
                  <a:schemeClr val="tx1"/>
                </a:solidFill>
              </a:rPr>
              <a:t>「要求を実現するための手段・態様が社会通念上不相当な言動」の例</a:t>
            </a:r>
            <a:r>
              <a:rPr lang="en-US" altLang="ja-JP" sz="2800">
                <a:solidFill>
                  <a:schemeClr val="tx1"/>
                </a:solidFill>
              </a:rPr>
              <a:t>】</a:t>
            </a:r>
            <a:r>
              <a:rPr lang="ja-JP" altLang="en-US" sz="2800">
                <a:solidFill>
                  <a:schemeClr val="tx1"/>
                </a:solidFill>
              </a:rPr>
              <a:t>＊労働者の就業環境が害される。 </a:t>
            </a:r>
          </a:p>
          <a:p>
            <a:pPr>
              <a:spcBef>
                <a:spcPct val="0"/>
              </a:spcBef>
              <a:buClrTx/>
              <a:buSzTx/>
              <a:buFontTx/>
              <a:buNone/>
            </a:pPr>
            <a:r>
              <a:rPr lang="ja-JP" altLang="en-US" sz="2800">
                <a:solidFill>
                  <a:schemeClr val="tx1"/>
                </a:solidFill>
              </a:rPr>
              <a:t>＜要求内容の</a:t>
            </a:r>
            <a:r>
              <a:rPr lang="ja-JP" altLang="en-US" sz="2800">
                <a:solidFill>
                  <a:srgbClr val="C00000"/>
                </a:solidFill>
              </a:rPr>
              <a:t>妥当性にかかわらず不相当</a:t>
            </a:r>
            <a:r>
              <a:rPr lang="ja-JP" altLang="en-US" sz="2800">
                <a:solidFill>
                  <a:schemeClr val="tx1"/>
                </a:solidFill>
              </a:rPr>
              <a:t>とされる可能性が高いもの＞ </a:t>
            </a:r>
          </a:p>
          <a:p>
            <a:pPr>
              <a:spcBef>
                <a:spcPct val="0"/>
              </a:spcBef>
              <a:buClrTx/>
              <a:buSzTx/>
              <a:buFontTx/>
              <a:buNone/>
            </a:pPr>
            <a:r>
              <a:rPr lang="ja-JP" altLang="en-US" sz="2800">
                <a:solidFill>
                  <a:srgbClr val="FF0000"/>
                </a:solidFill>
              </a:rPr>
              <a:t>・身体的な攻撃</a:t>
            </a:r>
            <a:r>
              <a:rPr lang="ja-JP" altLang="en-US" sz="2800">
                <a:solidFill>
                  <a:schemeClr val="tx1"/>
                </a:solidFill>
              </a:rPr>
              <a:t>（暴行、傷害） </a:t>
            </a:r>
          </a:p>
          <a:p>
            <a:pPr>
              <a:spcBef>
                <a:spcPct val="0"/>
              </a:spcBef>
              <a:buClrTx/>
              <a:buSzTx/>
              <a:buFontTx/>
              <a:buNone/>
            </a:pPr>
            <a:r>
              <a:rPr lang="ja-JP" altLang="en-US" sz="2800">
                <a:solidFill>
                  <a:srgbClr val="FF0000"/>
                </a:solidFill>
              </a:rPr>
              <a:t>・精神的な攻撃</a:t>
            </a:r>
            <a:r>
              <a:rPr lang="ja-JP" altLang="en-US" sz="2800">
                <a:solidFill>
                  <a:schemeClr val="tx1"/>
                </a:solidFill>
              </a:rPr>
              <a:t>（脅迫、中傷、名誉毀損、侮辱、暴言） </a:t>
            </a:r>
          </a:p>
          <a:p>
            <a:pPr>
              <a:spcBef>
                <a:spcPct val="0"/>
              </a:spcBef>
              <a:buClrTx/>
              <a:buSzTx/>
              <a:buFontTx/>
              <a:buNone/>
            </a:pPr>
            <a:r>
              <a:rPr lang="ja-JP" altLang="en-US" sz="2800">
                <a:solidFill>
                  <a:srgbClr val="FF0000"/>
                </a:solidFill>
              </a:rPr>
              <a:t>・威圧的な言動 </a:t>
            </a:r>
          </a:p>
          <a:p>
            <a:pPr>
              <a:spcBef>
                <a:spcPct val="0"/>
              </a:spcBef>
              <a:buClrTx/>
              <a:buSzTx/>
              <a:buFontTx/>
              <a:buNone/>
            </a:pPr>
            <a:r>
              <a:rPr lang="ja-JP" altLang="en-US" sz="2800">
                <a:solidFill>
                  <a:srgbClr val="FF0000"/>
                </a:solidFill>
              </a:rPr>
              <a:t>・土下座の要求 </a:t>
            </a:r>
          </a:p>
          <a:p>
            <a:pPr>
              <a:spcBef>
                <a:spcPct val="0"/>
              </a:spcBef>
              <a:buClrTx/>
              <a:buSzTx/>
              <a:buFontTx/>
              <a:buNone/>
            </a:pPr>
            <a:r>
              <a:rPr lang="ja-JP" altLang="en-US" sz="2800">
                <a:solidFill>
                  <a:srgbClr val="FF0000"/>
                </a:solidFill>
              </a:rPr>
              <a:t>・継続的な（繰り返される）、執拗な（しつこい）言動 </a:t>
            </a:r>
          </a:p>
          <a:p>
            <a:pPr>
              <a:spcBef>
                <a:spcPct val="0"/>
              </a:spcBef>
              <a:buClrTx/>
              <a:buSzTx/>
              <a:buFontTx/>
              <a:buNone/>
            </a:pPr>
            <a:r>
              <a:rPr lang="ja-JP" altLang="en-US" sz="2800">
                <a:solidFill>
                  <a:srgbClr val="FF0000"/>
                </a:solidFill>
              </a:rPr>
              <a:t>・拘束的な行動（不退去、居座り、監禁） </a:t>
            </a:r>
          </a:p>
          <a:p>
            <a:pPr>
              <a:spcBef>
                <a:spcPct val="0"/>
              </a:spcBef>
              <a:buClrTx/>
              <a:buSzTx/>
              <a:buFontTx/>
              <a:buNone/>
            </a:pPr>
            <a:r>
              <a:rPr lang="ja-JP" altLang="en-US" sz="2800">
                <a:solidFill>
                  <a:srgbClr val="FF0000"/>
                </a:solidFill>
              </a:rPr>
              <a:t>・差別的な言動 ・性的な言動・従業員個人への攻撃 要求 </a:t>
            </a:r>
          </a:p>
        </p:txBody>
      </p:sp>
      <p:sp>
        <p:nvSpPr>
          <p:cNvPr id="36869" name="テキスト ボックス 3">
            <a:extLst>
              <a:ext uri="{FF2B5EF4-FFF2-40B4-BE49-F238E27FC236}">
                <a16:creationId xmlns:a16="http://schemas.microsoft.com/office/drawing/2014/main" id="{9B436F42-23B2-EF98-D1C5-1FC9320BEB09}"/>
              </a:ext>
            </a:extLst>
          </p:cNvPr>
          <p:cNvSpPr txBox="1">
            <a:spLocks noChangeArrowheads="1"/>
          </p:cNvSpPr>
          <p:nvPr/>
        </p:nvSpPr>
        <p:spPr bwMode="auto">
          <a:xfrm>
            <a:off x="2168525" y="6054725"/>
            <a:ext cx="6194425" cy="522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rgbClr val="FF0000"/>
                </a:solidFill>
              </a:rPr>
              <a:t>ポイント</a:t>
            </a:r>
            <a:r>
              <a:rPr lang="en-US" altLang="ja-JP" sz="2800">
                <a:solidFill>
                  <a:srgbClr val="FF0000"/>
                </a:solidFill>
              </a:rPr>
              <a:t>…</a:t>
            </a:r>
            <a:r>
              <a:rPr lang="ja-JP" altLang="en-US" sz="2800">
                <a:solidFill>
                  <a:srgbClr val="FF0000"/>
                </a:solidFill>
              </a:rPr>
              <a:t>妥当性にかかわらず不相当</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83B2BD2C-185F-5B53-95B0-85584687EC8D}"/>
              </a:ext>
            </a:extLst>
          </p:cNvPr>
          <p:cNvSpPr txBox="1">
            <a:spLocks noChangeArrowheads="1"/>
          </p:cNvSpPr>
          <p:nvPr/>
        </p:nvSpPr>
        <p:spPr bwMode="auto">
          <a:xfrm>
            <a:off x="7938" y="220663"/>
            <a:ext cx="10096500" cy="574675"/>
          </a:xfrm>
          <a:prstGeom prst="rect">
            <a:avLst/>
          </a:prstGeom>
          <a:gradFill rotWithShape="1">
            <a:gsLst>
              <a:gs pos="0">
                <a:schemeClr val="folHlink"/>
              </a:gs>
              <a:gs pos="50000">
                <a:schemeClr val="bg1"/>
              </a:gs>
              <a:gs pos="100000">
                <a:schemeClr val="folHlink"/>
              </a:gs>
            </a:gsLst>
            <a:lin ang="5400000" scaled="1"/>
          </a:gradFill>
          <a:ln w="9525">
            <a:noFill/>
            <a:miter lim="800000"/>
            <a:headEnd/>
            <a:tailEnd/>
          </a:ln>
          <a:effectLst>
            <a:outerShdw dist="107763" dir="2700000" algn="ctr" rotWithShape="0">
              <a:schemeClr val="bg2">
                <a:alpha val="50000"/>
              </a:schemeClr>
            </a:outerShdw>
          </a:effectLst>
        </p:spPr>
        <p:txBody>
          <a:bodyPr anchor="ctr"/>
          <a:lstStyle/>
          <a:p>
            <a:pPr algn="ctr" eaLnBrk="1" hangingPunct="1">
              <a:spcBef>
                <a:spcPct val="20000"/>
              </a:spcBef>
              <a:defRPr/>
            </a:pPr>
            <a:r>
              <a:rPr lang="ja-JP" altLang="en-US" sz="2800" kern="0" dirty="0">
                <a:latin typeface="+mj-lt"/>
                <a:ea typeface="+mj-ea"/>
                <a:cs typeface="+mj-cs"/>
              </a:rPr>
              <a:t>卸売・小売業（百貨店、ｽ</a:t>
            </a:r>
            <a:r>
              <a:rPr lang="en-US" altLang="ja-JP" sz="2800" kern="0" dirty="0">
                <a:latin typeface="+mj-lt"/>
                <a:ea typeface="+mj-ea"/>
                <a:cs typeface="+mj-cs"/>
              </a:rPr>
              <a:t>‐</a:t>
            </a:r>
            <a:r>
              <a:rPr lang="ja-JP" altLang="en-US" sz="2800" kern="0" dirty="0">
                <a:latin typeface="+mj-lt"/>
                <a:ea typeface="+mj-ea"/>
                <a:cs typeface="+mj-cs"/>
              </a:rPr>
              <a:t>ﾊﾟ</a:t>
            </a:r>
            <a:r>
              <a:rPr lang="en-US" altLang="ja-JP" sz="2800" kern="0" dirty="0">
                <a:latin typeface="+mj-lt"/>
                <a:ea typeface="+mj-ea"/>
                <a:cs typeface="+mj-cs"/>
              </a:rPr>
              <a:t>‐</a:t>
            </a:r>
            <a:r>
              <a:rPr lang="ja-JP" altLang="en-US" sz="2800" kern="0" dirty="0">
                <a:latin typeface="+mj-lt"/>
                <a:ea typeface="+mj-ea"/>
                <a:cs typeface="+mj-cs"/>
              </a:rPr>
              <a:t>、ｺﾝﾋﾞﾆ等）での想定例</a:t>
            </a:r>
          </a:p>
        </p:txBody>
      </p:sp>
      <p:sp>
        <p:nvSpPr>
          <p:cNvPr id="40963" name="テキスト ボックス 5">
            <a:extLst>
              <a:ext uri="{FF2B5EF4-FFF2-40B4-BE49-F238E27FC236}">
                <a16:creationId xmlns:a16="http://schemas.microsoft.com/office/drawing/2014/main" id="{FD4D2FDD-5607-B406-39E2-41E80EA1CE9A}"/>
              </a:ext>
            </a:extLst>
          </p:cNvPr>
          <p:cNvSpPr txBox="1">
            <a:spLocks noChangeArrowheads="1"/>
          </p:cNvSpPr>
          <p:nvPr/>
        </p:nvSpPr>
        <p:spPr bwMode="auto">
          <a:xfrm>
            <a:off x="150813" y="952500"/>
            <a:ext cx="9629775" cy="5694363"/>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r>
              <a:rPr lang="ja-JP" altLang="en-US" sz="2800">
                <a:solidFill>
                  <a:schemeClr val="tx1"/>
                </a:solidFill>
              </a:rPr>
              <a:t>・レジの待ち時間が長すぎる</a:t>
            </a:r>
            <a:endParaRPr lang="en-US" altLang="ja-JP" sz="2800">
              <a:solidFill>
                <a:schemeClr val="tx1"/>
              </a:solidFill>
            </a:endParaRPr>
          </a:p>
          <a:p>
            <a:pPr>
              <a:spcBef>
                <a:spcPct val="0"/>
              </a:spcBef>
              <a:buClrTx/>
              <a:buSzTx/>
              <a:buFontTx/>
              <a:buNone/>
            </a:pPr>
            <a:r>
              <a:rPr lang="ja-JP" altLang="en-US" sz="2800">
                <a:solidFill>
                  <a:schemeClr val="tx1"/>
                </a:solidFill>
              </a:rPr>
              <a:t>・他店と比較して値段が高すぎる（過度の値下げ要求）</a:t>
            </a:r>
            <a:endParaRPr lang="en-US" altLang="ja-JP" sz="2800">
              <a:solidFill>
                <a:schemeClr val="tx1"/>
              </a:solidFill>
            </a:endParaRPr>
          </a:p>
          <a:p>
            <a:pPr>
              <a:spcBef>
                <a:spcPct val="0"/>
              </a:spcBef>
              <a:buClrTx/>
              <a:buSzTx/>
              <a:buFontTx/>
              <a:buNone/>
            </a:pPr>
            <a:r>
              <a:rPr lang="ja-JP" altLang="en-US" sz="2800">
                <a:solidFill>
                  <a:schemeClr val="tx1"/>
                </a:solidFill>
              </a:rPr>
              <a:t>・商品の置き場所がわかりにくい</a:t>
            </a:r>
            <a:endParaRPr lang="en-US" altLang="ja-JP" sz="2800">
              <a:solidFill>
                <a:schemeClr val="tx1"/>
              </a:solidFill>
            </a:endParaRPr>
          </a:p>
          <a:p>
            <a:pPr>
              <a:spcBef>
                <a:spcPct val="0"/>
              </a:spcBef>
              <a:buClrTx/>
              <a:buSzTx/>
              <a:buFontTx/>
              <a:buNone/>
            </a:pPr>
            <a:r>
              <a:rPr lang="ja-JP" altLang="en-US" sz="2800">
                <a:solidFill>
                  <a:schemeClr val="tx1"/>
                </a:solidFill>
              </a:rPr>
              <a:t>・店員の態度や対応に不平・不満・改善を要求</a:t>
            </a:r>
            <a:endParaRPr lang="en-US" altLang="ja-JP" sz="2800">
              <a:solidFill>
                <a:schemeClr val="tx1"/>
              </a:solidFill>
            </a:endParaRPr>
          </a:p>
          <a:p>
            <a:pPr>
              <a:spcBef>
                <a:spcPct val="0"/>
              </a:spcBef>
              <a:buClrTx/>
              <a:buSzTx/>
              <a:buFontTx/>
              <a:buNone/>
            </a:pPr>
            <a:r>
              <a:rPr lang="ja-JP" altLang="en-US" sz="2800">
                <a:solidFill>
                  <a:schemeClr val="tx1"/>
                </a:solidFill>
              </a:rPr>
              <a:t>・電話での対応がなっていなかった（本人を出せ）</a:t>
            </a:r>
            <a:endParaRPr lang="en-US" altLang="ja-JP" sz="2800">
              <a:solidFill>
                <a:schemeClr val="tx1"/>
              </a:solidFill>
            </a:endParaRPr>
          </a:p>
          <a:p>
            <a:pPr>
              <a:spcBef>
                <a:spcPct val="0"/>
              </a:spcBef>
              <a:buClrTx/>
              <a:buSzTx/>
              <a:buFontTx/>
              <a:buNone/>
            </a:pPr>
            <a:r>
              <a:rPr lang="ja-JP" altLang="en-US" sz="2800">
                <a:solidFill>
                  <a:schemeClr val="tx1"/>
                </a:solidFill>
              </a:rPr>
              <a:t>・保証期間を倍にしろ</a:t>
            </a:r>
            <a:endParaRPr lang="en-US" altLang="ja-JP" sz="2800">
              <a:solidFill>
                <a:schemeClr val="tx1"/>
              </a:solidFill>
            </a:endParaRPr>
          </a:p>
          <a:p>
            <a:pPr>
              <a:spcBef>
                <a:spcPct val="0"/>
              </a:spcBef>
              <a:buClrTx/>
              <a:buSzTx/>
              <a:buFontTx/>
              <a:buNone/>
            </a:pPr>
            <a:r>
              <a:rPr lang="ja-JP" altLang="en-US" sz="2800">
                <a:solidFill>
                  <a:schemeClr val="tx1"/>
                </a:solidFill>
              </a:rPr>
              <a:t>・扱っていない商品の品揃えを強く要求</a:t>
            </a:r>
            <a:endParaRPr lang="en-US" altLang="ja-JP" sz="2800">
              <a:solidFill>
                <a:schemeClr val="tx1"/>
              </a:solidFill>
            </a:endParaRPr>
          </a:p>
          <a:p>
            <a:pPr>
              <a:spcBef>
                <a:spcPct val="0"/>
              </a:spcBef>
              <a:buClrTx/>
              <a:buSzTx/>
              <a:buFontTx/>
              <a:buNone/>
            </a:pPr>
            <a:r>
              <a:rPr lang="ja-JP" altLang="en-US" sz="2800">
                <a:solidFill>
                  <a:schemeClr val="tx1"/>
                </a:solidFill>
              </a:rPr>
              <a:t>・使用しているにも関わらず返金を強く要求</a:t>
            </a:r>
            <a:endParaRPr lang="en-US" altLang="ja-JP" sz="2800">
              <a:solidFill>
                <a:schemeClr val="tx1"/>
              </a:solidFill>
            </a:endParaRPr>
          </a:p>
          <a:p>
            <a:pPr>
              <a:spcBef>
                <a:spcPct val="0"/>
              </a:spcBef>
              <a:buClrTx/>
              <a:buSzTx/>
              <a:buFontTx/>
              <a:buNone/>
            </a:pPr>
            <a:r>
              <a:rPr lang="ja-JP" altLang="en-US" sz="2800">
                <a:solidFill>
                  <a:schemeClr val="tx1"/>
                </a:solidFill>
              </a:rPr>
              <a:t>・店内が不衛生</a:t>
            </a:r>
            <a:endParaRPr lang="en-US" altLang="ja-JP" sz="2800">
              <a:solidFill>
                <a:schemeClr val="tx1"/>
              </a:solidFill>
            </a:endParaRPr>
          </a:p>
          <a:p>
            <a:pPr>
              <a:spcBef>
                <a:spcPct val="0"/>
              </a:spcBef>
              <a:buClrTx/>
              <a:buSzTx/>
              <a:buFontTx/>
              <a:buNone/>
            </a:pPr>
            <a:r>
              <a:rPr lang="ja-JP" altLang="en-US" sz="2800">
                <a:solidFill>
                  <a:schemeClr val="tx1"/>
                </a:solidFill>
              </a:rPr>
              <a:t>・客の質が悪い</a:t>
            </a:r>
            <a:endParaRPr lang="en-US" altLang="ja-JP" sz="2800">
              <a:solidFill>
                <a:schemeClr val="tx1"/>
              </a:solidFill>
            </a:endParaRPr>
          </a:p>
          <a:p>
            <a:pPr>
              <a:spcBef>
                <a:spcPct val="0"/>
              </a:spcBef>
              <a:buClrTx/>
              <a:buSzTx/>
              <a:buFontTx/>
              <a:buNone/>
            </a:pPr>
            <a:r>
              <a:rPr lang="ja-JP" altLang="en-US" sz="2800">
                <a:solidFill>
                  <a:schemeClr val="tx1"/>
                </a:solidFill>
              </a:rPr>
              <a:t>・営業時間が短すぎる</a:t>
            </a:r>
            <a:endParaRPr lang="en-US" altLang="ja-JP" sz="2800">
              <a:solidFill>
                <a:schemeClr val="tx1"/>
              </a:solidFill>
            </a:endParaRPr>
          </a:p>
          <a:p>
            <a:pPr>
              <a:spcBef>
                <a:spcPct val="0"/>
              </a:spcBef>
              <a:buClrTx/>
              <a:buSzTx/>
              <a:buFontTx/>
              <a:buNone/>
            </a:pPr>
            <a:r>
              <a:rPr lang="ja-JP" altLang="en-US" sz="2800">
                <a:solidFill>
                  <a:schemeClr val="tx1"/>
                </a:solidFill>
              </a:rPr>
              <a:t>・定休日をなくせ</a:t>
            </a:r>
            <a:endParaRPr lang="en-US" altLang="ja-JP" sz="2800">
              <a:solidFill>
                <a:schemeClr val="tx1"/>
              </a:solidFill>
            </a:endParaRPr>
          </a:p>
          <a:p>
            <a:pPr>
              <a:spcBef>
                <a:spcPct val="0"/>
              </a:spcBef>
              <a:buClrTx/>
              <a:buSzTx/>
              <a:buFontTx/>
              <a:buNone/>
            </a:pPr>
            <a:r>
              <a:rPr lang="ja-JP" altLang="en-US" sz="2800">
                <a:solidFill>
                  <a:schemeClr val="tx1"/>
                </a:solidFill>
              </a:rPr>
              <a:t>・</a:t>
            </a:r>
            <a:r>
              <a:rPr lang="en-US" altLang="ja-JP" sz="2800">
                <a:solidFill>
                  <a:schemeClr val="tx1"/>
                </a:solidFill>
              </a:rPr>
              <a:t>HP</a:t>
            </a:r>
            <a:r>
              <a:rPr lang="ja-JP" altLang="en-US" sz="2800">
                <a:solidFill>
                  <a:schemeClr val="tx1"/>
                </a:solidFill>
              </a:rPr>
              <a:t>と実際が違いすぎている</a:t>
            </a:r>
            <a:r>
              <a:rPr lang="en-US" altLang="ja-JP" sz="2800">
                <a:solidFill>
                  <a:schemeClr val="tx1"/>
                </a:solidFill>
              </a:rPr>
              <a:t>…etc</a:t>
            </a:r>
          </a:p>
        </p:txBody>
      </p:sp>
      <p:sp>
        <p:nvSpPr>
          <p:cNvPr id="40964" name="スライド番号プレースホルダー 1">
            <a:extLst>
              <a:ext uri="{FF2B5EF4-FFF2-40B4-BE49-F238E27FC236}">
                <a16:creationId xmlns:a16="http://schemas.microsoft.com/office/drawing/2014/main" id="{120BD6DC-7478-F837-2D37-00244318FAAC}"/>
              </a:ext>
            </a:extLst>
          </p:cNvPr>
          <p:cNvSpPr>
            <a:spLocks noGrp="1"/>
          </p:cNvSpPr>
          <p:nvPr>
            <p:ph type="sldNum" sz="quarter" idx="12"/>
          </p:nvPr>
        </p:nvSpPr>
        <p:spPr bwMode="auto">
          <a:xfrm rot="10800000" flipV="1">
            <a:off x="9158288" y="6402388"/>
            <a:ext cx="642937" cy="241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defRPr>
            </a:lvl9pPr>
          </a:lstStyle>
          <a:p>
            <a:pPr>
              <a:spcBef>
                <a:spcPct val="0"/>
              </a:spcBef>
              <a:buClrTx/>
              <a:buSzTx/>
              <a:buFontTx/>
              <a:buNone/>
            </a:pPr>
            <a:fld id="{7AE580C1-6BD2-4000-BC4F-8494409A697B}" type="slidenum">
              <a:rPr lang="en-US" altLang="ja-JP" sz="2000" smtClean="0">
                <a:solidFill>
                  <a:srgbClr val="000000"/>
                </a:solidFill>
                <a:latin typeface="Times New Roman" panose="02020603050405020304" pitchFamily="18" charset="0"/>
                <a:ea typeface="ＭＳ Ｐゴシック" panose="020B0600070205080204" pitchFamily="50" charset="-128"/>
              </a:rPr>
              <a:pPr>
                <a:spcBef>
                  <a:spcPct val="0"/>
                </a:spcBef>
                <a:buClrTx/>
                <a:buSzTx/>
                <a:buFontTx/>
                <a:buNone/>
              </a:pPr>
              <a:t>9</a:t>
            </a:fld>
            <a:endParaRPr lang="en-US" altLang="ja-JP" sz="2000">
              <a:solidFill>
                <a:srgbClr val="000000"/>
              </a:solidFill>
              <a:latin typeface="Times New Roman" panose="02020603050405020304" pitchFamily="18" charset="0"/>
              <a:ea typeface="ＭＳ Ｐゴシック" panose="020B0600070205080204" pitchFamily="50" charset="-128"/>
            </a:endParaRPr>
          </a:p>
        </p:txBody>
      </p:sp>
    </p:spTree>
  </p:cSld>
  <p:clrMapOvr>
    <a:masterClrMapping/>
  </p:clrMapOvr>
  <p:transition/>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db2dfdd6-079d-4a61-846c-55062783f231" xsi:nil="true"/>
    <lcf76f155ced4ddcb4097134ff3c332f xmlns="db2dfdd6-079d-4a61-846c-55062783f231">
      <Terms xmlns="http://schemas.microsoft.com/office/infopath/2007/PartnerControls"/>
    </lcf76f155ced4ddcb4097134ff3c332f>
    <TaxCatchAll xmlns="f64d68ea-a93a-499a-a403-de228c2b699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3665A17CA93C1479EB99FE6599FCD51" ma:contentTypeVersion="19" ma:contentTypeDescription="新しいドキュメントを作成します。" ma:contentTypeScope="" ma:versionID="2679187b65c0e3ac0f8b844b0c5b25ec">
  <xsd:schema xmlns:xsd="http://www.w3.org/2001/XMLSchema" xmlns:xs="http://www.w3.org/2001/XMLSchema" xmlns:p="http://schemas.microsoft.com/office/2006/metadata/properties" xmlns:ns2="db2dfdd6-079d-4a61-846c-55062783f231" xmlns:ns3="f64d68ea-a93a-499a-a403-de228c2b699f" targetNamespace="http://schemas.microsoft.com/office/2006/metadata/properties" ma:root="true" ma:fieldsID="4c9fd8186c8a9c5d4797f9f4b0ec6e7a" ns2:_="" ns3:_="">
    <xsd:import namespace="db2dfdd6-079d-4a61-846c-55062783f231"/>
    <xsd:import namespace="f64d68ea-a93a-499a-a403-de228c2b69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2dfdd6-079d-4a61-846c-55062783f2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0734df81-2a34-4b04-b6a4-ba3446b25243" ma:termSetId="09814cd3-568e-fe90-9814-8d621ff8fb84" ma:anchorId="fba54fb3-c3e1-fe81-a776-ca4b69148c4d" ma:open="true" ma:isKeyword="false">
      <xsd:complexType>
        <xsd:sequence>
          <xsd:element ref="pc:Terms" minOccurs="0" maxOccurs="1"/>
        </xsd:sequence>
      </xsd:complexType>
    </xsd:element>
    <xsd:element name="_Flow_SignoffStatus" ma:index="24" nillable="true" ma:displayName="Sign-off status" ma:internalName="Sign_x002d_off_x0020_status">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4d68ea-a93a-499a-a403-de228c2b699f"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85cb9395-365e-4853-af4c-f9ff9542545e}" ma:internalName="TaxCatchAll" ma:showField="CatchAllData" ma:web="f64d68ea-a93a-499a-a403-de228c2b69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1D92F0-5A49-46EB-9B31-BD66A69F2FBE}">
  <ds:schemaRefs>
    <ds:schemaRef ds:uri="db2dfdd6-079d-4a61-846c-55062783f231"/>
    <ds:schemaRef ds:uri="http://www.w3.org/XML/1998/namespace"/>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f64d68ea-a93a-499a-a403-de228c2b699f"/>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1948BF14-2EBF-4EBD-96C2-F5420F0B0ECA}">
  <ds:schemaRefs>
    <ds:schemaRef ds:uri="http://schemas.microsoft.com/sharepoint/v3/contenttype/forms"/>
  </ds:schemaRefs>
</ds:datastoreItem>
</file>

<file path=customXml/itemProps3.xml><?xml version="1.0" encoding="utf-8"?>
<ds:datastoreItem xmlns:ds="http://schemas.openxmlformats.org/officeDocument/2006/customXml" ds:itemID="{AE3763AF-4B23-4862-9C1A-C78DA9961B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2dfdd6-079d-4a61-846c-55062783f231"/>
    <ds:schemaRef ds:uri="f64d68ea-a93a-499a-a403-de228c2b69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12535</TotalTime>
  <Words>3189</Words>
  <Application>Microsoft Office PowerPoint</Application>
  <PresentationFormat>ユーザー設定</PresentationFormat>
  <Paragraphs>361</Paragraphs>
  <Slides>33</Slides>
  <Notes>30</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33</vt:i4>
      </vt:variant>
    </vt:vector>
  </HeadingPairs>
  <TitlesOfParts>
    <vt:vector size="45" baseType="lpstr">
      <vt:lpstr>HG丸ｺﾞｼｯｸM-PRO</vt:lpstr>
      <vt:lpstr>ＭＳ Ｐゴシック</vt:lpstr>
      <vt:lpstr>ＭＳ Ｐ明朝</vt:lpstr>
      <vt:lpstr>メイリオ</vt:lpstr>
      <vt:lpstr>游ゴシック</vt:lpstr>
      <vt:lpstr>游明朝</vt:lpstr>
      <vt:lpstr>Arial</vt:lpstr>
      <vt:lpstr>Times New Roman</vt:lpstr>
      <vt:lpstr>Trebuchet MS</vt:lpstr>
      <vt:lpstr>Wingdings 3</vt:lpstr>
      <vt:lpstr>ファセット</vt:lpstr>
      <vt:lpstr>1_ファセット</vt:lpstr>
      <vt:lpstr>PowerPoint プレゼンテーション</vt:lpstr>
      <vt:lpstr>　　　　　　　　  　年齢　　0　　15　　18　20　　　40　　　60　65　　　　75　　　</vt:lpstr>
      <vt:lpstr>　＜カスハラの現状と対策＞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全体周知　カスハラポスター（厚労省）の活用</vt:lpstr>
      <vt:lpstr> 　　今回の内容をアレンジしてください！</vt:lpstr>
    </vt:vector>
  </TitlesOfParts>
  <Company>HRM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研修資料</dc:title>
  <dc:creator>株式会社ブレインコンサルティングオフィス</dc:creator>
  <cp:lastModifiedBy>正幸 鈴木</cp:lastModifiedBy>
  <cp:revision>691</cp:revision>
  <cp:lastPrinted>2024-07-09T04:55:34Z</cp:lastPrinted>
  <dcterms:created xsi:type="dcterms:W3CDTF">2004-07-11T20:26:03Z</dcterms:created>
  <dcterms:modified xsi:type="dcterms:W3CDTF">2025-12-19T07:01:37Z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0x01010073665A17CA93C1479EB99FE6599FCD51</vt:lpwstr>
  </property>
  <property fmtid="{D5CDD505-2E9C-101B-9397-08002B2CF9AE}" pid="3" name="MediaServiceImageTags">
    <vt:lpwstr/>
  </property>
</Properties>
</file>